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notesMasterIdLst>
    <p:notesMasterId r:id="rId20"/>
  </p:notesMasterIdLst>
  <p:handoutMasterIdLst>
    <p:handoutMasterId r:id="rId21"/>
  </p:handoutMasterIdLst>
  <p:sldIdLst>
    <p:sldId id="264" r:id="rId2"/>
    <p:sldId id="268" r:id="rId3"/>
    <p:sldId id="269" r:id="rId4"/>
    <p:sldId id="271" r:id="rId5"/>
    <p:sldId id="270" r:id="rId6"/>
    <p:sldId id="274" r:id="rId7"/>
    <p:sldId id="272" r:id="rId8"/>
    <p:sldId id="273" r:id="rId9"/>
    <p:sldId id="275" r:id="rId10"/>
    <p:sldId id="276" r:id="rId11"/>
    <p:sldId id="277" r:id="rId12"/>
    <p:sldId id="279" r:id="rId13"/>
    <p:sldId id="281" r:id="rId14"/>
    <p:sldId id="283" r:id="rId15"/>
    <p:sldId id="284" r:id="rId16"/>
    <p:sldId id="282" r:id="rId17"/>
    <p:sldId id="285" r:id="rId18"/>
    <p:sldId id="286" r:id="rId19"/>
  </p:sldIdLst>
  <p:sldSz cx="9144000" cy="6858000" type="screen4x3"/>
  <p:notesSz cx="6797675" cy="9928225"/>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6" userDrawn="1">
          <p15:clr>
            <a:srgbClr val="A4A3A4"/>
          </p15:clr>
        </p15:guide>
        <p15:guide id="2" pos="93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436"/>
        <p:guide pos="930"/>
      </p:guideLst>
    </p:cSldViewPr>
  </p:slideViewPr>
  <p:notesTextViewPr>
    <p:cViewPr>
      <p:scale>
        <a:sx n="100" d="100"/>
        <a:sy n="100" d="100"/>
      </p:scale>
      <p:origin x="0" y="0"/>
    </p:cViewPr>
  </p:notesTextViewPr>
  <p:sorterViewPr>
    <p:cViewPr>
      <p:scale>
        <a:sx n="75" d="100"/>
        <a:sy n="75" d="100"/>
      </p:scale>
      <p:origin x="0" y="0"/>
    </p:cViewPr>
  </p:sorterViewPr>
  <p:notesViewPr>
    <p:cSldViewPr>
      <p:cViewPr varScale="1">
        <p:scale>
          <a:sx n="53" d="100"/>
          <a:sy n="53" d="100"/>
        </p:scale>
        <p:origin x="279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FB991-F1F8-4E65-A85F-BB05985CFB7B}" type="doc">
      <dgm:prSet loTypeId="urn:microsoft.com/office/officeart/2005/8/layout/bProcess3" loCatId="process" qsTypeId="urn:microsoft.com/office/officeart/2005/8/quickstyle/simple1" qsCatId="simple" csTypeId="urn:microsoft.com/office/officeart/2005/8/colors/colorful3" csCatId="colorful" phldr="1"/>
      <dgm:spPr/>
      <dgm:t>
        <a:bodyPr/>
        <a:lstStyle/>
        <a:p>
          <a:endParaRPr lang="es-ES"/>
        </a:p>
      </dgm:t>
    </dgm:pt>
    <dgm:pt modelId="{FC27F04E-01E9-432F-A658-E337AF808094}">
      <dgm:prSet phldrT="[Texto]" custT="1"/>
      <dgm:spPr/>
      <dgm:t>
        <a:bodyPr/>
        <a:lstStyle/>
        <a:p>
          <a:pPr>
            <a:lnSpc>
              <a:spcPct val="114000"/>
            </a:lnSpc>
          </a:pPr>
          <a:r>
            <a:rPr lang="es-MX" sz="1600" b="1" dirty="0" smtClean="0">
              <a:solidFill>
                <a:schemeClr val="tx1"/>
              </a:solidFill>
              <a:latin typeface="Arial" pitchFamily="34" charset="0"/>
              <a:cs typeface="Arial" pitchFamily="34" charset="0"/>
            </a:rPr>
            <a:t>Los estados financieros mensuales de julio y agosto se entregarán en su sistema actual</a:t>
          </a:r>
          <a:endParaRPr lang="es-ES" sz="1600" b="1" dirty="0">
            <a:solidFill>
              <a:schemeClr val="tx1"/>
            </a:solidFill>
            <a:latin typeface="Arial" pitchFamily="34" charset="0"/>
            <a:cs typeface="Arial" pitchFamily="34" charset="0"/>
          </a:endParaRPr>
        </a:p>
      </dgm:t>
    </dgm:pt>
    <dgm:pt modelId="{030CEE54-2BEB-4BB8-939F-743B184EF61B}" type="parTrans" cxnId="{3A8A6E09-D3D1-40AF-9819-993E2EB11B5A}">
      <dgm:prSet/>
      <dgm:spPr/>
      <dgm:t>
        <a:bodyPr/>
        <a:lstStyle/>
        <a:p>
          <a:endParaRPr lang="es-ES" b="1">
            <a:latin typeface="Arial" pitchFamily="34" charset="0"/>
            <a:cs typeface="Arial" pitchFamily="34" charset="0"/>
          </a:endParaRPr>
        </a:p>
      </dgm:t>
    </dgm:pt>
    <dgm:pt modelId="{30900A78-3146-4496-8076-3DE3A9AAF469}" type="sibTrans" cxnId="{3A8A6E09-D3D1-40AF-9819-993E2EB11B5A}">
      <dgm:prSet/>
      <dgm:spPr/>
      <dgm:t>
        <a:bodyPr/>
        <a:lstStyle/>
        <a:p>
          <a:endParaRPr lang="es-ES" b="1">
            <a:latin typeface="Arial" pitchFamily="34" charset="0"/>
            <a:cs typeface="Arial" pitchFamily="34" charset="0"/>
          </a:endParaRPr>
        </a:p>
      </dgm:t>
    </dgm:pt>
    <dgm:pt modelId="{AC5C043C-C122-475A-81F9-8BF34029CC7F}">
      <dgm:prSet phldrT="[Texto]" custT="1"/>
      <dgm:spPr/>
      <dgm:t>
        <a:bodyPr/>
        <a:lstStyle/>
        <a:p>
          <a:pPr>
            <a:lnSpc>
              <a:spcPct val="114000"/>
            </a:lnSpc>
          </a:pPr>
          <a:r>
            <a:rPr lang="es-MX" sz="1600" b="1" dirty="0" smtClean="0">
              <a:solidFill>
                <a:schemeClr val="tx1"/>
              </a:solidFill>
              <a:latin typeface="Arial" pitchFamily="34" charset="0"/>
              <a:cs typeface="Arial" pitchFamily="34" charset="0"/>
            </a:rPr>
            <a:t>El estado financiero del mes de septiembre, que se entregará en el mes de octubre, se entregará en SIGMAVER</a:t>
          </a:r>
          <a:endParaRPr lang="es-ES" sz="1600" b="1" dirty="0">
            <a:solidFill>
              <a:schemeClr val="tx1"/>
            </a:solidFill>
            <a:latin typeface="Arial" pitchFamily="34" charset="0"/>
            <a:cs typeface="Arial" pitchFamily="34" charset="0"/>
          </a:endParaRPr>
        </a:p>
      </dgm:t>
    </dgm:pt>
    <dgm:pt modelId="{7E6382A4-88E8-4440-9A28-1B3C1F92F64A}" type="parTrans" cxnId="{2BE5348D-F730-47A6-8642-47C71B43C94D}">
      <dgm:prSet/>
      <dgm:spPr/>
      <dgm:t>
        <a:bodyPr/>
        <a:lstStyle/>
        <a:p>
          <a:endParaRPr lang="es-ES" b="1">
            <a:latin typeface="Arial" pitchFamily="34" charset="0"/>
            <a:cs typeface="Arial" pitchFamily="34" charset="0"/>
          </a:endParaRPr>
        </a:p>
      </dgm:t>
    </dgm:pt>
    <dgm:pt modelId="{A110E7C1-C092-4D4D-9111-AC1D5C81A166}" type="sibTrans" cxnId="{2BE5348D-F730-47A6-8642-47C71B43C94D}">
      <dgm:prSet/>
      <dgm:spPr/>
      <dgm:t>
        <a:bodyPr/>
        <a:lstStyle/>
        <a:p>
          <a:endParaRPr lang="es-ES" b="1">
            <a:latin typeface="Arial" pitchFamily="34" charset="0"/>
            <a:cs typeface="Arial" pitchFamily="34" charset="0"/>
          </a:endParaRPr>
        </a:p>
      </dgm:t>
    </dgm:pt>
    <dgm:pt modelId="{764BB441-E215-4D53-9E40-2FB75DA76732}">
      <dgm:prSet phldrT="[Texto]" custT="1"/>
      <dgm:spPr/>
      <dgm:t>
        <a:bodyPr/>
        <a:lstStyle/>
        <a:p>
          <a:pPr>
            <a:lnSpc>
              <a:spcPct val="114000"/>
            </a:lnSpc>
          </a:pPr>
          <a:r>
            <a:rPr lang="es-MX" sz="1600" b="1" dirty="0" smtClean="0">
              <a:solidFill>
                <a:schemeClr val="tx1"/>
              </a:solidFill>
              <a:latin typeface="Arial" pitchFamily="34" charset="0"/>
              <a:cs typeface="Arial" pitchFamily="34" charset="0"/>
            </a:rPr>
            <a:t>Del  </a:t>
          </a:r>
          <a:r>
            <a:rPr lang="es-MX" sz="1800" b="1" dirty="0" smtClean="0">
              <a:solidFill>
                <a:schemeClr val="tx1"/>
              </a:solidFill>
              <a:latin typeface="Arial" pitchFamily="34" charset="0"/>
              <a:cs typeface="Arial" pitchFamily="34" charset="0"/>
            </a:rPr>
            <a:t>10 al 14 de agosto </a:t>
          </a:r>
          <a:r>
            <a:rPr lang="es-MX" sz="1600" b="1" dirty="0" smtClean="0">
              <a:solidFill>
                <a:schemeClr val="tx1"/>
              </a:solidFill>
              <a:latin typeface="Arial" pitchFamily="34" charset="0"/>
              <a:cs typeface="Arial" pitchFamily="34" charset="0"/>
            </a:rPr>
            <a:t>el ORFIS  impartirá un taller para la transición</a:t>
          </a:r>
          <a:endParaRPr lang="es-ES" sz="1600" b="1" dirty="0">
            <a:solidFill>
              <a:schemeClr val="tx1"/>
            </a:solidFill>
            <a:latin typeface="Arial" pitchFamily="34" charset="0"/>
            <a:cs typeface="Arial" pitchFamily="34" charset="0"/>
          </a:endParaRPr>
        </a:p>
      </dgm:t>
    </dgm:pt>
    <dgm:pt modelId="{EF8ACEED-371C-461C-B341-40AFD949BA8F}" type="parTrans" cxnId="{F86D8B79-0A22-4548-A250-E0D97B193296}">
      <dgm:prSet/>
      <dgm:spPr/>
      <dgm:t>
        <a:bodyPr/>
        <a:lstStyle/>
        <a:p>
          <a:endParaRPr lang="es-ES" b="1">
            <a:latin typeface="Arial" pitchFamily="34" charset="0"/>
            <a:cs typeface="Arial" pitchFamily="34" charset="0"/>
          </a:endParaRPr>
        </a:p>
      </dgm:t>
    </dgm:pt>
    <dgm:pt modelId="{F68B110D-283A-4A27-9EB2-87FF442A1A5F}" type="sibTrans" cxnId="{F86D8B79-0A22-4548-A250-E0D97B193296}">
      <dgm:prSet/>
      <dgm:spPr/>
      <dgm:t>
        <a:bodyPr/>
        <a:lstStyle/>
        <a:p>
          <a:endParaRPr lang="es-ES" b="1">
            <a:latin typeface="Arial" pitchFamily="34" charset="0"/>
            <a:cs typeface="Arial" pitchFamily="34" charset="0"/>
          </a:endParaRPr>
        </a:p>
      </dgm:t>
    </dgm:pt>
    <dgm:pt modelId="{350E8702-7FCE-40BA-B7AA-1C3F55E2BFDB}">
      <dgm:prSet phldrT="[Texto]" custT="1"/>
      <dgm:spPr/>
      <dgm:t>
        <a:bodyPr/>
        <a:lstStyle/>
        <a:p>
          <a:pPr>
            <a:lnSpc>
              <a:spcPct val="114000"/>
            </a:lnSpc>
          </a:pPr>
          <a:r>
            <a:rPr lang="es-MX" sz="1600" b="1" dirty="0" smtClean="0">
              <a:solidFill>
                <a:schemeClr val="bg1"/>
              </a:solidFill>
              <a:latin typeface="Arial" pitchFamily="34" charset="0"/>
              <a:cs typeface="Arial" pitchFamily="34" charset="0"/>
            </a:rPr>
            <a:t>La transición se realizará con los saldos de Julio para iniciar operaciones  en SIGMAVER con registros del mes de agosto </a:t>
          </a:r>
          <a:endParaRPr lang="es-ES" sz="1600" b="1" dirty="0">
            <a:solidFill>
              <a:schemeClr val="bg1"/>
            </a:solidFill>
            <a:latin typeface="Arial" pitchFamily="34" charset="0"/>
            <a:cs typeface="Arial" pitchFamily="34" charset="0"/>
          </a:endParaRPr>
        </a:p>
      </dgm:t>
    </dgm:pt>
    <dgm:pt modelId="{54DB99D5-545E-40E6-BF89-C697BCCD7B31}" type="parTrans" cxnId="{1E607F98-5B33-4A3F-983F-76415005A248}">
      <dgm:prSet/>
      <dgm:spPr/>
      <dgm:t>
        <a:bodyPr/>
        <a:lstStyle/>
        <a:p>
          <a:endParaRPr lang="es-ES" b="1">
            <a:latin typeface="Arial" pitchFamily="34" charset="0"/>
            <a:cs typeface="Arial" pitchFamily="34" charset="0"/>
          </a:endParaRPr>
        </a:p>
      </dgm:t>
    </dgm:pt>
    <dgm:pt modelId="{0ABDA92F-7707-4A03-A7BA-CD15636DFC8B}" type="sibTrans" cxnId="{1E607F98-5B33-4A3F-983F-76415005A248}">
      <dgm:prSet/>
      <dgm:spPr/>
      <dgm:t>
        <a:bodyPr/>
        <a:lstStyle/>
        <a:p>
          <a:endParaRPr lang="es-ES" b="1">
            <a:latin typeface="Arial" pitchFamily="34" charset="0"/>
            <a:cs typeface="Arial" pitchFamily="34" charset="0"/>
          </a:endParaRPr>
        </a:p>
      </dgm:t>
    </dgm:pt>
    <dgm:pt modelId="{C6916883-CF8B-400C-9857-FBD4360B4D35}">
      <dgm:prSet phldrT="[Texto]" custT="1"/>
      <dgm:spPr/>
      <dgm:t>
        <a:bodyPr/>
        <a:lstStyle/>
        <a:p>
          <a:pPr>
            <a:lnSpc>
              <a:spcPct val="114000"/>
            </a:lnSpc>
          </a:pPr>
          <a:r>
            <a:rPr lang="es-MX" sz="1600" b="1" dirty="0" smtClean="0">
              <a:latin typeface="Arial" pitchFamily="34" charset="0"/>
              <a:cs typeface="Arial" pitchFamily="34" charset="0"/>
            </a:rPr>
            <a:t>Lo anterior fue aprobado por el  Consejo Veracruzano de Armonización Contable</a:t>
          </a:r>
          <a:endParaRPr lang="es-ES" sz="1600" b="1" dirty="0">
            <a:latin typeface="Arial" pitchFamily="34" charset="0"/>
            <a:cs typeface="Arial" pitchFamily="34" charset="0"/>
          </a:endParaRPr>
        </a:p>
      </dgm:t>
    </dgm:pt>
    <dgm:pt modelId="{7353AD11-A0D9-485F-BB00-B328AEAE7FE8}" type="parTrans" cxnId="{5C0A4136-2264-457A-AF1D-B4971388569D}">
      <dgm:prSet/>
      <dgm:spPr/>
      <dgm:t>
        <a:bodyPr/>
        <a:lstStyle/>
        <a:p>
          <a:endParaRPr lang="es-ES" b="1">
            <a:latin typeface="Arial" pitchFamily="34" charset="0"/>
            <a:cs typeface="Arial" pitchFamily="34" charset="0"/>
          </a:endParaRPr>
        </a:p>
      </dgm:t>
    </dgm:pt>
    <dgm:pt modelId="{C0E362A1-F4C1-4677-ADF1-F063CE169FE6}" type="sibTrans" cxnId="{5C0A4136-2264-457A-AF1D-B4971388569D}">
      <dgm:prSet/>
      <dgm:spPr/>
      <dgm:t>
        <a:bodyPr/>
        <a:lstStyle/>
        <a:p>
          <a:endParaRPr lang="es-ES" b="1">
            <a:latin typeface="Arial" pitchFamily="34" charset="0"/>
            <a:cs typeface="Arial" pitchFamily="34" charset="0"/>
          </a:endParaRPr>
        </a:p>
      </dgm:t>
    </dgm:pt>
    <dgm:pt modelId="{5121311A-EE6F-47B2-82ED-68B6C95949B0}">
      <dgm:prSet phldrT="[Texto]" custT="1"/>
      <dgm:spPr/>
      <dgm:t>
        <a:bodyPr/>
        <a:lstStyle/>
        <a:p>
          <a:pPr>
            <a:lnSpc>
              <a:spcPct val="114000"/>
            </a:lnSpc>
          </a:pPr>
          <a:r>
            <a:rPr lang="es-MX" sz="1600" b="1" dirty="0" smtClean="0">
              <a:latin typeface="Arial" pitchFamily="34" charset="0"/>
              <a:cs typeface="Arial" pitchFamily="34" charset="0"/>
            </a:rPr>
            <a:t>Conforme a las reformas recientes, las cuentas públicas municipales del ejercicio 2015 deben ser entregadas en el mes de enero de 2016</a:t>
          </a:r>
          <a:endParaRPr lang="es-ES" sz="1600" b="1" dirty="0">
            <a:latin typeface="Arial" pitchFamily="34" charset="0"/>
            <a:cs typeface="Arial" pitchFamily="34" charset="0"/>
          </a:endParaRPr>
        </a:p>
      </dgm:t>
    </dgm:pt>
    <dgm:pt modelId="{F0456BC4-51E2-4356-984D-DE334C23137E}" type="parTrans" cxnId="{A56F32B1-3D86-4F53-82E6-7F3CF467BC58}">
      <dgm:prSet/>
      <dgm:spPr/>
      <dgm:t>
        <a:bodyPr/>
        <a:lstStyle/>
        <a:p>
          <a:endParaRPr lang="es-ES">
            <a:latin typeface="Arial" pitchFamily="34" charset="0"/>
            <a:cs typeface="Arial" pitchFamily="34" charset="0"/>
          </a:endParaRPr>
        </a:p>
      </dgm:t>
    </dgm:pt>
    <dgm:pt modelId="{8E1AEAB1-649F-4EE2-82CB-158AF2089762}" type="sibTrans" cxnId="{A56F32B1-3D86-4F53-82E6-7F3CF467BC58}">
      <dgm:prSet/>
      <dgm:spPr/>
      <dgm:t>
        <a:bodyPr/>
        <a:lstStyle/>
        <a:p>
          <a:endParaRPr lang="es-ES">
            <a:latin typeface="Arial" pitchFamily="34" charset="0"/>
            <a:cs typeface="Arial" pitchFamily="34" charset="0"/>
          </a:endParaRPr>
        </a:p>
      </dgm:t>
    </dgm:pt>
    <dgm:pt modelId="{D89D888C-5B36-448A-BD53-18B3C7A377B9}" type="pres">
      <dgm:prSet presAssocID="{743FB991-F1F8-4E65-A85F-BB05985CFB7B}" presName="Name0" presStyleCnt="0">
        <dgm:presLayoutVars>
          <dgm:dir/>
          <dgm:resizeHandles val="exact"/>
        </dgm:presLayoutVars>
      </dgm:prSet>
      <dgm:spPr/>
      <dgm:t>
        <a:bodyPr/>
        <a:lstStyle/>
        <a:p>
          <a:endParaRPr lang="es-MX"/>
        </a:p>
      </dgm:t>
    </dgm:pt>
    <dgm:pt modelId="{15CB9E81-8474-40E1-80B1-98E262DC2FC9}" type="pres">
      <dgm:prSet presAssocID="{FC27F04E-01E9-432F-A658-E337AF808094}" presName="node" presStyleLbl="node1" presStyleIdx="0" presStyleCnt="6" custScaleY="127443">
        <dgm:presLayoutVars>
          <dgm:bulletEnabled val="1"/>
        </dgm:presLayoutVars>
      </dgm:prSet>
      <dgm:spPr/>
      <dgm:t>
        <a:bodyPr/>
        <a:lstStyle/>
        <a:p>
          <a:endParaRPr lang="es-ES"/>
        </a:p>
      </dgm:t>
    </dgm:pt>
    <dgm:pt modelId="{EA4DC83A-D56A-4E19-B62B-469D1517EEA5}" type="pres">
      <dgm:prSet presAssocID="{30900A78-3146-4496-8076-3DE3A9AAF469}" presName="sibTrans" presStyleLbl="sibTrans1D1" presStyleIdx="0" presStyleCnt="5"/>
      <dgm:spPr/>
      <dgm:t>
        <a:bodyPr/>
        <a:lstStyle/>
        <a:p>
          <a:endParaRPr lang="es-MX"/>
        </a:p>
      </dgm:t>
    </dgm:pt>
    <dgm:pt modelId="{6D6B3B08-DDD3-4BDB-9F20-8C52697EC6D0}" type="pres">
      <dgm:prSet presAssocID="{30900A78-3146-4496-8076-3DE3A9AAF469}" presName="connectorText" presStyleLbl="sibTrans1D1" presStyleIdx="0" presStyleCnt="5"/>
      <dgm:spPr/>
      <dgm:t>
        <a:bodyPr/>
        <a:lstStyle/>
        <a:p>
          <a:endParaRPr lang="es-MX"/>
        </a:p>
      </dgm:t>
    </dgm:pt>
    <dgm:pt modelId="{81E605BF-8226-4BE7-AC13-DB8498AA050A}" type="pres">
      <dgm:prSet presAssocID="{AC5C043C-C122-475A-81F9-8BF34029CC7F}" presName="node" presStyleLbl="node1" presStyleIdx="1" presStyleCnt="6" custScaleY="127443">
        <dgm:presLayoutVars>
          <dgm:bulletEnabled val="1"/>
        </dgm:presLayoutVars>
      </dgm:prSet>
      <dgm:spPr/>
      <dgm:t>
        <a:bodyPr/>
        <a:lstStyle/>
        <a:p>
          <a:endParaRPr lang="es-ES"/>
        </a:p>
      </dgm:t>
    </dgm:pt>
    <dgm:pt modelId="{FF788A7F-88F1-44FE-ADE4-2EE77BA243D0}" type="pres">
      <dgm:prSet presAssocID="{A110E7C1-C092-4D4D-9111-AC1D5C81A166}" presName="sibTrans" presStyleLbl="sibTrans1D1" presStyleIdx="1" presStyleCnt="5"/>
      <dgm:spPr/>
      <dgm:t>
        <a:bodyPr/>
        <a:lstStyle/>
        <a:p>
          <a:endParaRPr lang="es-MX"/>
        </a:p>
      </dgm:t>
    </dgm:pt>
    <dgm:pt modelId="{1B61CF5F-25C0-4943-9020-A5C95891FA56}" type="pres">
      <dgm:prSet presAssocID="{A110E7C1-C092-4D4D-9111-AC1D5C81A166}" presName="connectorText" presStyleLbl="sibTrans1D1" presStyleIdx="1" presStyleCnt="5"/>
      <dgm:spPr/>
      <dgm:t>
        <a:bodyPr/>
        <a:lstStyle/>
        <a:p>
          <a:endParaRPr lang="es-MX"/>
        </a:p>
      </dgm:t>
    </dgm:pt>
    <dgm:pt modelId="{A7CB460B-6D39-40CD-A862-F748BF6F707D}" type="pres">
      <dgm:prSet presAssocID="{764BB441-E215-4D53-9E40-2FB75DA76732}" presName="node" presStyleLbl="node1" presStyleIdx="2" presStyleCnt="6" custScaleY="127443">
        <dgm:presLayoutVars>
          <dgm:bulletEnabled val="1"/>
        </dgm:presLayoutVars>
      </dgm:prSet>
      <dgm:spPr/>
      <dgm:t>
        <a:bodyPr/>
        <a:lstStyle/>
        <a:p>
          <a:endParaRPr lang="es-ES"/>
        </a:p>
      </dgm:t>
    </dgm:pt>
    <dgm:pt modelId="{E1B63DB2-79DD-431F-82DD-197DA5325383}" type="pres">
      <dgm:prSet presAssocID="{F68B110D-283A-4A27-9EB2-87FF442A1A5F}" presName="sibTrans" presStyleLbl="sibTrans1D1" presStyleIdx="2" presStyleCnt="5"/>
      <dgm:spPr/>
      <dgm:t>
        <a:bodyPr/>
        <a:lstStyle/>
        <a:p>
          <a:endParaRPr lang="es-MX"/>
        </a:p>
      </dgm:t>
    </dgm:pt>
    <dgm:pt modelId="{02F5C127-C2AD-4316-9F5D-FA17873D9C5F}" type="pres">
      <dgm:prSet presAssocID="{F68B110D-283A-4A27-9EB2-87FF442A1A5F}" presName="connectorText" presStyleLbl="sibTrans1D1" presStyleIdx="2" presStyleCnt="5"/>
      <dgm:spPr/>
      <dgm:t>
        <a:bodyPr/>
        <a:lstStyle/>
        <a:p>
          <a:endParaRPr lang="es-MX"/>
        </a:p>
      </dgm:t>
    </dgm:pt>
    <dgm:pt modelId="{98700B25-12D8-4CC5-9830-2F9F02123CA0}" type="pres">
      <dgm:prSet presAssocID="{350E8702-7FCE-40BA-B7AA-1C3F55E2BFDB}" presName="node" presStyleLbl="node1" presStyleIdx="3" presStyleCnt="6" custScaleY="127443">
        <dgm:presLayoutVars>
          <dgm:bulletEnabled val="1"/>
        </dgm:presLayoutVars>
      </dgm:prSet>
      <dgm:spPr/>
      <dgm:t>
        <a:bodyPr/>
        <a:lstStyle/>
        <a:p>
          <a:endParaRPr lang="es-ES"/>
        </a:p>
      </dgm:t>
    </dgm:pt>
    <dgm:pt modelId="{EAA26F4B-D488-4260-9BDE-1EBC6BF57747}" type="pres">
      <dgm:prSet presAssocID="{0ABDA92F-7707-4A03-A7BA-CD15636DFC8B}" presName="sibTrans" presStyleLbl="sibTrans1D1" presStyleIdx="3" presStyleCnt="5"/>
      <dgm:spPr/>
      <dgm:t>
        <a:bodyPr/>
        <a:lstStyle/>
        <a:p>
          <a:endParaRPr lang="es-MX"/>
        </a:p>
      </dgm:t>
    </dgm:pt>
    <dgm:pt modelId="{A819FE93-779F-4F7E-8310-A775158CB02F}" type="pres">
      <dgm:prSet presAssocID="{0ABDA92F-7707-4A03-A7BA-CD15636DFC8B}" presName="connectorText" presStyleLbl="sibTrans1D1" presStyleIdx="3" presStyleCnt="5"/>
      <dgm:spPr/>
      <dgm:t>
        <a:bodyPr/>
        <a:lstStyle/>
        <a:p>
          <a:endParaRPr lang="es-MX"/>
        </a:p>
      </dgm:t>
    </dgm:pt>
    <dgm:pt modelId="{8B899D4B-B810-4595-AA86-CD6AFA7A6B43}" type="pres">
      <dgm:prSet presAssocID="{C6916883-CF8B-400C-9857-FBD4360B4D35}" presName="node" presStyleLbl="node1" presStyleIdx="4" presStyleCnt="6" custScaleY="127443">
        <dgm:presLayoutVars>
          <dgm:bulletEnabled val="1"/>
        </dgm:presLayoutVars>
      </dgm:prSet>
      <dgm:spPr/>
      <dgm:t>
        <a:bodyPr/>
        <a:lstStyle/>
        <a:p>
          <a:endParaRPr lang="es-ES"/>
        </a:p>
      </dgm:t>
    </dgm:pt>
    <dgm:pt modelId="{DB0F790D-F989-4AA7-96E2-BD71D824BE16}" type="pres">
      <dgm:prSet presAssocID="{C0E362A1-F4C1-4677-ADF1-F063CE169FE6}" presName="sibTrans" presStyleLbl="sibTrans1D1" presStyleIdx="4" presStyleCnt="5"/>
      <dgm:spPr/>
      <dgm:t>
        <a:bodyPr/>
        <a:lstStyle/>
        <a:p>
          <a:endParaRPr lang="es-MX"/>
        </a:p>
      </dgm:t>
    </dgm:pt>
    <dgm:pt modelId="{581CD3C2-CEBF-4017-B4BA-C88E9E415852}" type="pres">
      <dgm:prSet presAssocID="{C0E362A1-F4C1-4677-ADF1-F063CE169FE6}" presName="connectorText" presStyleLbl="sibTrans1D1" presStyleIdx="4" presStyleCnt="5"/>
      <dgm:spPr/>
      <dgm:t>
        <a:bodyPr/>
        <a:lstStyle/>
        <a:p>
          <a:endParaRPr lang="es-MX"/>
        </a:p>
      </dgm:t>
    </dgm:pt>
    <dgm:pt modelId="{041A35A8-D520-40C5-88D5-40A0ACFCC35E}" type="pres">
      <dgm:prSet presAssocID="{5121311A-EE6F-47B2-82ED-68B6C95949B0}" presName="node" presStyleLbl="node1" presStyleIdx="5" presStyleCnt="6" custScaleY="127235">
        <dgm:presLayoutVars>
          <dgm:bulletEnabled val="1"/>
        </dgm:presLayoutVars>
      </dgm:prSet>
      <dgm:spPr/>
      <dgm:t>
        <a:bodyPr/>
        <a:lstStyle/>
        <a:p>
          <a:endParaRPr lang="es-ES"/>
        </a:p>
      </dgm:t>
    </dgm:pt>
  </dgm:ptLst>
  <dgm:cxnLst>
    <dgm:cxn modelId="{9E62E85B-D289-44D6-B1B8-0F9D1BAEA501}" type="presOf" srcId="{FC27F04E-01E9-432F-A658-E337AF808094}" destId="{15CB9E81-8474-40E1-80B1-98E262DC2FC9}" srcOrd="0" destOrd="0" presId="urn:microsoft.com/office/officeart/2005/8/layout/bProcess3"/>
    <dgm:cxn modelId="{5C0A4136-2264-457A-AF1D-B4971388569D}" srcId="{743FB991-F1F8-4E65-A85F-BB05985CFB7B}" destId="{C6916883-CF8B-400C-9857-FBD4360B4D35}" srcOrd="4" destOrd="0" parTransId="{7353AD11-A0D9-485F-BB00-B328AEAE7FE8}" sibTransId="{C0E362A1-F4C1-4677-ADF1-F063CE169FE6}"/>
    <dgm:cxn modelId="{3A8A6E09-D3D1-40AF-9819-993E2EB11B5A}" srcId="{743FB991-F1F8-4E65-A85F-BB05985CFB7B}" destId="{FC27F04E-01E9-432F-A658-E337AF808094}" srcOrd="0" destOrd="0" parTransId="{030CEE54-2BEB-4BB8-939F-743B184EF61B}" sibTransId="{30900A78-3146-4496-8076-3DE3A9AAF469}"/>
    <dgm:cxn modelId="{4940F68A-D7E0-4119-A579-30ED3D4D7699}" type="presOf" srcId="{30900A78-3146-4496-8076-3DE3A9AAF469}" destId="{EA4DC83A-D56A-4E19-B62B-469D1517EEA5}" srcOrd="0" destOrd="0" presId="urn:microsoft.com/office/officeart/2005/8/layout/bProcess3"/>
    <dgm:cxn modelId="{2BE5348D-F730-47A6-8642-47C71B43C94D}" srcId="{743FB991-F1F8-4E65-A85F-BB05985CFB7B}" destId="{AC5C043C-C122-475A-81F9-8BF34029CC7F}" srcOrd="1" destOrd="0" parTransId="{7E6382A4-88E8-4440-9A28-1B3C1F92F64A}" sibTransId="{A110E7C1-C092-4D4D-9111-AC1D5C81A166}"/>
    <dgm:cxn modelId="{37CD0F02-99E2-432B-AE72-BBAB89DFBC5B}" type="presOf" srcId="{A110E7C1-C092-4D4D-9111-AC1D5C81A166}" destId="{1B61CF5F-25C0-4943-9020-A5C95891FA56}" srcOrd="1" destOrd="0" presId="urn:microsoft.com/office/officeart/2005/8/layout/bProcess3"/>
    <dgm:cxn modelId="{4F99BD15-D901-4A16-B8AD-17D277B1C4C1}" type="presOf" srcId="{30900A78-3146-4496-8076-3DE3A9AAF469}" destId="{6D6B3B08-DDD3-4BDB-9F20-8C52697EC6D0}" srcOrd="1" destOrd="0" presId="urn:microsoft.com/office/officeart/2005/8/layout/bProcess3"/>
    <dgm:cxn modelId="{B8D38ABA-4AB3-488C-8E23-CBA36360D921}" type="presOf" srcId="{350E8702-7FCE-40BA-B7AA-1C3F55E2BFDB}" destId="{98700B25-12D8-4CC5-9830-2F9F02123CA0}" srcOrd="0" destOrd="0" presId="urn:microsoft.com/office/officeart/2005/8/layout/bProcess3"/>
    <dgm:cxn modelId="{2A01D453-F768-4E7D-BAE0-489F570EC415}" type="presOf" srcId="{F68B110D-283A-4A27-9EB2-87FF442A1A5F}" destId="{02F5C127-C2AD-4316-9F5D-FA17873D9C5F}" srcOrd="1" destOrd="0" presId="urn:microsoft.com/office/officeart/2005/8/layout/bProcess3"/>
    <dgm:cxn modelId="{F86D8B79-0A22-4548-A250-E0D97B193296}" srcId="{743FB991-F1F8-4E65-A85F-BB05985CFB7B}" destId="{764BB441-E215-4D53-9E40-2FB75DA76732}" srcOrd="2" destOrd="0" parTransId="{EF8ACEED-371C-461C-B341-40AFD949BA8F}" sibTransId="{F68B110D-283A-4A27-9EB2-87FF442A1A5F}"/>
    <dgm:cxn modelId="{6D9C142F-4D13-468B-89EA-22E501C34DA2}" type="presOf" srcId="{C0E362A1-F4C1-4677-ADF1-F063CE169FE6}" destId="{581CD3C2-CEBF-4017-B4BA-C88E9E415852}" srcOrd="1" destOrd="0" presId="urn:microsoft.com/office/officeart/2005/8/layout/bProcess3"/>
    <dgm:cxn modelId="{A56F32B1-3D86-4F53-82E6-7F3CF467BC58}" srcId="{743FB991-F1F8-4E65-A85F-BB05985CFB7B}" destId="{5121311A-EE6F-47B2-82ED-68B6C95949B0}" srcOrd="5" destOrd="0" parTransId="{F0456BC4-51E2-4356-984D-DE334C23137E}" sibTransId="{8E1AEAB1-649F-4EE2-82CB-158AF2089762}"/>
    <dgm:cxn modelId="{5CC15EAE-E6E0-483B-ADC4-7C30FD1A1584}" type="presOf" srcId="{C6916883-CF8B-400C-9857-FBD4360B4D35}" destId="{8B899D4B-B810-4595-AA86-CD6AFA7A6B43}" srcOrd="0" destOrd="0" presId="urn:microsoft.com/office/officeart/2005/8/layout/bProcess3"/>
    <dgm:cxn modelId="{C9D0D4C0-B418-4ACC-BE58-0C9D587E72D7}" type="presOf" srcId="{764BB441-E215-4D53-9E40-2FB75DA76732}" destId="{A7CB460B-6D39-40CD-A862-F748BF6F707D}" srcOrd="0" destOrd="0" presId="urn:microsoft.com/office/officeart/2005/8/layout/bProcess3"/>
    <dgm:cxn modelId="{CBF1B4E3-5ED2-46C7-B378-0ED771378756}" type="presOf" srcId="{F68B110D-283A-4A27-9EB2-87FF442A1A5F}" destId="{E1B63DB2-79DD-431F-82DD-197DA5325383}" srcOrd="0" destOrd="0" presId="urn:microsoft.com/office/officeart/2005/8/layout/bProcess3"/>
    <dgm:cxn modelId="{6EE0224D-50E7-4ECD-A392-D55EB7933A81}" type="presOf" srcId="{5121311A-EE6F-47B2-82ED-68B6C95949B0}" destId="{041A35A8-D520-40C5-88D5-40A0ACFCC35E}" srcOrd="0" destOrd="0" presId="urn:microsoft.com/office/officeart/2005/8/layout/bProcess3"/>
    <dgm:cxn modelId="{8D4E2108-2186-4235-A5F8-7BD300980241}" type="presOf" srcId="{AC5C043C-C122-475A-81F9-8BF34029CC7F}" destId="{81E605BF-8226-4BE7-AC13-DB8498AA050A}" srcOrd="0" destOrd="0" presId="urn:microsoft.com/office/officeart/2005/8/layout/bProcess3"/>
    <dgm:cxn modelId="{08346E42-A4FD-4D03-AAC1-3D87B27FF883}" type="presOf" srcId="{743FB991-F1F8-4E65-A85F-BB05985CFB7B}" destId="{D89D888C-5B36-448A-BD53-18B3C7A377B9}" srcOrd="0" destOrd="0" presId="urn:microsoft.com/office/officeart/2005/8/layout/bProcess3"/>
    <dgm:cxn modelId="{90CBBB94-F946-491E-BB0A-BC550BCB482E}" type="presOf" srcId="{C0E362A1-F4C1-4677-ADF1-F063CE169FE6}" destId="{DB0F790D-F989-4AA7-96E2-BD71D824BE16}" srcOrd="0" destOrd="0" presId="urn:microsoft.com/office/officeart/2005/8/layout/bProcess3"/>
    <dgm:cxn modelId="{4B9B395A-1E78-45D4-A3AA-9C0F6D8219D1}" type="presOf" srcId="{0ABDA92F-7707-4A03-A7BA-CD15636DFC8B}" destId="{EAA26F4B-D488-4260-9BDE-1EBC6BF57747}" srcOrd="0" destOrd="0" presId="urn:microsoft.com/office/officeart/2005/8/layout/bProcess3"/>
    <dgm:cxn modelId="{A37471F7-4E63-40D8-A003-B0B1208FE62B}" type="presOf" srcId="{0ABDA92F-7707-4A03-A7BA-CD15636DFC8B}" destId="{A819FE93-779F-4F7E-8310-A775158CB02F}" srcOrd="1" destOrd="0" presId="urn:microsoft.com/office/officeart/2005/8/layout/bProcess3"/>
    <dgm:cxn modelId="{2EE56CE2-A642-4254-9793-60E0E2DABB4D}" type="presOf" srcId="{A110E7C1-C092-4D4D-9111-AC1D5C81A166}" destId="{FF788A7F-88F1-44FE-ADE4-2EE77BA243D0}" srcOrd="0" destOrd="0" presId="urn:microsoft.com/office/officeart/2005/8/layout/bProcess3"/>
    <dgm:cxn modelId="{1E607F98-5B33-4A3F-983F-76415005A248}" srcId="{743FB991-F1F8-4E65-A85F-BB05985CFB7B}" destId="{350E8702-7FCE-40BA-B7AA-1C3F55E2BFDB}" srcOrd="3" destOrd="0" parTransId="{54DB99D5-545E-40E6-BF89-C697BCCD7B31}" sibTransId="{0ABDA92F-7707-4A03-A7BA-CD15636DFC8B}"/>
    <dgm:cxn modelId="{95678D31-298F-4585-B4FC-D81EE458F366}" type="presParOf" srcId="{D89D888C-5B36-448A-BD53-18B3C7A377B9}" destId="{15CB9E81-8474-40E1-80B1-98E262DC2FC9}" srcOrd="0" destOrd="0" presId="urn:microsoft.com/office/officeart/2005/8/layout/bProcess3"/>
    <dgm:cxn modelId="{949A70E3-A7AE-4333-95D1-2102BF092CF4}" type="presParOf" srcId="{D89D888C-5B36-448A-BD53-18B3C7A377B9}" destId="{EA4DC83A-D56A-4E19-B62B-469D1517EEA5}" srcOrd="1" destOrd="0" presId="urn:microsoft.com/office/officeart/2005/8/layout/bProcess3"/>
    <dgm:cxn modelId="{2B9DF727-BE19-4B07-B315-1795C7C12609}" type="presParOf" srcId="{EA4DC83A-D56A-4E19-B62B-469D1517EEA5}" destId="{6D6B3B08-DDD3-4BDB-9F20-8C52697EC6D0}" srcOrd="0" destOrd="0" presId="urn:microsoft.com/office/officeart/2005/8/layout/bProcess3"/>
    <dgm:cxn modelId="{1E9A716B-7371-41F0-8CBA-7B9EEE210536}" type="presParOf" srcId="{D89D888C-5B36-448A-BD53-18B3C7A377B9}" destId="{81E605BF-8226-4BE7-AC13-DB8498AA050A}" srcOrd="2" destOrd="0" presId="urn:microsoft.com/office/officeart/2005/8/layout/bProcess3"/>
    <dgm:cxn modelId="{55085F0E-3829-4EEC-86D3-5144E4138424}" type="presParOf" srcId="{D89D888C-5B36-448A-BD53-18B3C7A377B9}" destId="{FF788A7F-88F1-44FE-ADE4-2EE77BA243D0}" srcOrd="3" destOrd="0" presId="urn:microsoft.com/office/officeart/2005/8/layout/bProcess3"/>
    <dgm:cxn modelId="{01E99177-D05D-4E07-9A6D-18373F5265BE}" type="presParOf" srcId="{FF788A7F-88F1-44FE-ADE4-2EE77BA243D0}" destId="{1B61CF5F-25C0-4943-9020-A5C95891FA56}" srcOrd="0" destOrd="0" presId="urn:microsoft.com/office/officeart/2005/8/layout/bProcess3"/>
    <dgm:cxn modelId="{72CF42DD-01D3-4DE8-A1DD-6A7B31C4066F}" type="presParOf" srcId="{D89D888C-5B36-448A-BD53-18B3C7A377B9}" destId="{A7CB460B-6D39-40CD-A862-F748BF6F707D}" srcOrd="4" destOrd="0" presId="urn:microsoft.com/office/officeart/2005/8/layout/bProcess3"/>
    <dgm:cxn modelId="{7783570D-CD44-4A01-900C-1EA53200C9F1}" type="presParOf" srcId="{D89D888C-5B36-448A-BD53-18B3C7A377B9}" destId="{E1B63DB2-79DD-431F-82DD-197DA5325383}" srcOrd="5" destOrd="0" presId="urn:microsoft.com/office/officeart/2005/8/layout/bProcess3"/>
    <dgm:cxn modelId="{21278E55-AFBF-4C31-9B29-59F3C9B720E2}" type="presParOf" srcId="{E1B63DB2-79DD-431F-82DD-197DA5325383}" destId="{02F5C127-C2AD-4316-9F5D-FA17873D9C5F}" srcOrd="0" destOrd="0" presId="urn:microsoft.com/office/officeart/2005/8/layout/bProcess3"/>
    <dgm:cxn modelId="{54662436-91A2-4326-AEA7-88CFF949F7A2}" type="presParOf" srcId="{D89D888C-5B36-448A-BD53-18B3C7A377B9}" destId="{98700B25-12D8-4CC5-9830-2F9F02123CA0}" srcOrd="6" destOrd="0" presId="urn:microsoft.com/office/officeart/2005/8/layout/bProcess3"/>
    <dgm:cxn modelId="{6F6364EF-2A7D-4A1D-95FE-3D5F03C942EA}" type="presParOf" srcId="{D89D888C-5B36-448A-BD53-18B3C7A377B9}" destId="{EAA26F4B-D488-4260-9BDE-1EBC6BF57747}" srcOrd="7" destOrd="0" presId="urn:microsoft.com/office/officeart/2005/8/layout/bProcess3"/>
    <dgm:cxn modelId="{98BAF3E3-1515-4089-9C0B-35782849B4AD}" type="presParOf" srcId="{EAA26F4B-D488-4260-9BDE-1EBC6BF57747}" destId="{A819FE93-779F-4F7E-8310-A775158CB02F}" srcOrd="0" destOrd="0" presId="urn:microsoft.com/office/officeart/2005/8/layout/bProcess3"/>
    <dgm:cxn modelId="{964A774F-CEAA-4294-97C6-6AD4E82031FE}" type="presParOf" srcId="{D89D888C-5B36-448A-BD53-18B3C7A377B9}" destId="{8B899D4B-B810-4595-AA86-CD6AFA7A6B43}" srcOrd="8" destOrd="0" presId="urn:microsoft.com/office/officeart/2005/8/layout/bProcess3"/>
    <dgm:cxn modelId="{33984D4C-EB9E-4509-AD2B-BA8493C26DAC}" type="presParOf" srcId="{D89D888C-5B36-448A-BD53-18B3C7A377B9}" destId="{DB0F790D-F989-4AA7-96E2-BD71D824BE16}" srcOrd="9" destOrd="0" presId="urn:microsoft.com/office/officeart/2005/8/layout/bProcess3"/>
    <dgm:cxn modelId="{621DA747-1A75-4B34-A17D-F1E3D61A00CA}" type="presParOf" srcId="{DB0F790D-F989-4AA7-96E2-BD71D824BE16}" destId="{581CD3C2-CEBF-4017-B4BA-C88E9E415852}" srcOrd="0" destOrd="0" presId="urn:microsoft.com/office/officeart/2005/8/layout/bProcess3"/>
    <dgm:cxn modelId="{E3F50B5A-A013-417E-8CB3-3CA25C7D8F02}" type="presParOf" srcId="{D89D888C-5B36-448A-BD53-18B3C7A377B9}" destId="{041A35A8-D520-40C5-88D5-40A0ACFCC35E}"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24A917-F183-4653-A35B-EC8AF6186879}" type="doc">
      <dgm:prSet loTypeId="urn:microsoft.com/office/officeart/2005/8/layout/hierarchy3" loCatId="list" qsTypeId="urn:microsoft.com/office/officeart/2005/8/quickstyle/simple1" qsCatId="simple" csTypeId="urn:microsoft.com/office/officeart/2005/8/colors/accent2_2" csCatId="accent2" phldr="1"/>
      <dgm:spPr/>
      <dgm:t>
        <a:bodyPr/>
        <a:lstStyle/>
        <a:p>
          <a:endParaRPr lang="es-ES"/>
        </a:p>
      </dgm:t>
    </dgm:pt>
    <dgm:pt modelId="{E7568255-1AAC-4B79-A659-AC2C345EA9E1}">
      <dgm:prSet phldrT="[Texto]"/>
      <dgm:spPr/>
      <dgm:t>
        <a:bodyPr/>
        <a:lstStyle/>
        <a:p>
          <a:r>
            <a:rPr lang="es-MX" dirty="0" smtClean="0"/>
            <a:t>Anteriormente</a:t>
          </a:r>
          <a:endParaRPr lang="es-ES" dirty="0"/>
        </a:p>
      </dgm:t>
    </dgm:pt>
    <dgm:pt modelId="{0CF62323-3F4E-4C33-8774-006E85F64A18}" type="parTrans" cxnId="{F9631B75-7683-4D3E-9D52-64A46CAA397E}">
      <dgm:prSet/>
      <dgm:spPr/>
      <dgm:t>
        <a:bodyPr/>
        <a:lstStyle/>
        <a:p>
          <a:endParaRPr lang="es-ES"/>
        </a:p>
      </dgm:t>
    </dgm:pt>
    <dgm:pt modelId="{4CF23078-7F88-4FF8-98D2-204D55995240}" type="sibTrans" cxnId="{F9631B75-7683-4D3E-9D52-64A46CAA397E}">
      <dgm:prSet/>
      <dgm:spPr/>
      <dgm:t>
        <a:bodyPr/>
        <a:lstStyle/>
        <a:p>
          <a:endParaRPr lang="es-ES"/>
        </a:p>
      </dgm:t>
    </dgm:pt>
    <dgm:pt modelId="{989F61A5-F37D-4CB7-BAC9-0754F14A0101}">
      <dgm:prSet phldrT="[Texto]"/>
      <dgm:spPr/>
      <dgm:t>
        <a:bodyPr/>
        <a:lstStyle/>
        <a:p>
          <a:r>
            <a:rPr lang="es-MX" dirty="0" smtClean="0"/>
            <a:t>LA </a:t>
          </a:r>
          <a:r>
            <a:rPr lang="es-MX" b="1" dirty="0" smtClean="0"/>
            <a:t>ADQUISICIÓN DE BIENES  </a:t>
          </a:r>
          <a:r>
            <a:rPr lang="es-MX" dirty="0" smtClean="0"/>
            <a:t>SE REGISTRA EN ACTIVO, PATRIMONIO Y GASTO</a:t>
          </a:r>
          <a:endParaRPr lang="es-ES" dirty="0"/>
        </a:p>
      </dgm:t>
    </dgm:pt>
    <dgm:pt modelId="{369DCCE2-2789-4DF5-A64B-B88ACAAF1882}" type="parTrans" cxnId="{FBF5AC4D-34BA-4B90-B6DB-B336DC47FD3D}">
      <dgm:prSet/>
      <dgm:spPr/>
      <dgm:t>
        <a:bodyPr/>
        <a:lstStyle/>
        <a:p>
          <a:endParaRPr lang="es-ES"/>
        </a:p>
      </dgm:t>
    </dgm:pt>
    <dgm:pt modelId="{DE17A78F-6012-493A-9A9A-91A9E74F0734}" type="sibTrans" cxnId="{FBF5AC4D-34BA-4B90-B6DB-B336DC47FD3D}">
      <dgm:prSet/>
      <dgm:spPr/>
      <dgm:t>
        <a:bodyPr/>
        <a:lstStyle/>
        <a:p>
          <a:endParaRPr lang="es-ES"/>
        </a:p>
      </dgm:t>
    </dgm:pt>
    <dgm:pt modelId="{B24060D9-38C2-4450-BF72-9E650A96C744}">
      <dgm:prSet phldrT="[Texto]"/>
      <dgm:spPr/>
      <dgm:t>
        <a:bodyPr/>
        <a:lstStyle/>
        <a:p>
          <a:r>
            <a:rPr lang="es-MX" b="1" dirty="0" smtClean="0"/>
            <a:t>LA OBRAS PÚBLICA </a:t>
          </a:r>
          <a:r>
            <a:rPr lang="es-MX" dirty="0" smtClean="0"/>
            <a:t>SE REGISTRA EN GASTO</a:t>
          </a:r>
          <a:endParaRPr lang="es-ES" dirty="0"/>
        </a:p>
      </dgm:t>
    </dgm:pt>
    <dgm:pt modelId="{AFCE9067-0D82-415E-9003-64F16E8729D3}" type="parTrans" cxnId="{FEE50205-7DD1-4BDC-98EA-B1FF2F04B567}">
      <dgm:prSet/>
      <dgm:spPr/>
      <dgm:t>
        <a:bodyPr/>
        <a:lstStyle/>
        <a:p>
          <a:endParaRPr lang="es-ES"/>
        </a:p>
      </dgm:t>
    </dgm:pt>
    <dgm:pt modelId="{127E69AC-A5DD-40C3-99BF-324749D30647}" type="sibTrans" cxnId="{FEE50205-7DD1-4BDC-98EA-B1FF2F04B567}">
      <dgm:prSet/>
      <dgm:spPr/>
      <dgm:t>
        <a:bodyPr/>
        <a:lstStyle/>
        <a:p>
          <a:endParaRPr lang="es-ES"/>
        </a:p>
      </dgm:t>
    </dgm:pt>
    <dgm:pt modelId="{733832EF-BF5D-4EA5-A57A-FA2B11DFDF96}">
      <dgm:prSet phldrT="[Texto]"/>
      <dgm:spPr/>
      <dgm:t>
        <a:bodyPr/>
        <a:lstStyle/>
        <a:p>
          <a:r>
            <a:rPr lang="es-MX" dirty="0" smtClean="0"/>
            <a:t>Conforme a la LGCG</a:t>
          </a:r>
          <a:endParaRPr lang="es-ES" dirty="0"/>
        </a:p>
      </dgm:t>
    </dgm:pt>
    <dgm:pt modelId="{F14B3A2F-CD8E-41AB-972B-5012F86DC45A}" type="parTrans" cxnId="{9736D2C3-69E2-433E-94EE-18CF1C608281}">
      <dgm:prSet/>
      <dgm:spPr/>
      <dgm:t>
        <a:bodyPr/>
        <a:lstStyle/>
        <a:p>
          <a:endParaRPr lang="es-ES"/>
        </a:p>
      </dgm:t>
    </dgm:pt>
    <dgm:pt modelId="{9CF33118-52F3-4C8F-9AD0-9E5B38E24834}" type="sibTrans" cxnId="{9736D2C3-69E2-433E-94EE-18CF1C608281}">
      <dgm:prSet/>
      <dgm:spPr/>
      <dgm:t>
        <a:bodyPr/>
        <a:lstStyle/>
        <a:p>
          <a:endParaRPr lang="es-ES"/>
        </a:p>
      </dgm:t>
    </dgm:pt>
    <dgm:pt modelId="{E79EFFAC-0ABA-446E-9510-7523A0BA6233}">
      <dgm:prSet phldrT="[Texto]"/>
      <dgm:spPr/>
      <dgm:t>
        <a:bodyPr/>
        <a:lstStyle/>
        <a:p>
          <a:r>
            <a:rPr lang="es-MX" dirty="0" smtClean="0"/>
            <a:t>SÓLO SE REGISTRA EN ACTIVO CON SALIDA DE BANCOS, YA NO SE REGISTRA EN GASTO NI PATRIMONIO</a:t>
          </a:r>
          <a:endParaRPr lang="es-ES" dirty="0"/>
        </a:p>
      </dgm:t>
    </dgm:pt>
    <dgm:pt modelId="{132562AF-8524-429C-8636-9EE7468E45C1}" type="parTrans" cxnId="{4D0392F0-C64B-40C4-B550-CCBC250B73D5}">
      <dgm:prSet/>
      <dgm:spPr/>
      <dgm:t>
        <a:bodyPr/>
        <a:lstStyle/>
        <a:p>
          <a:endParaRPr lang="es-ES"/>
        </a:p>
      </dgm:t>
    </dgm:pt>
    <dgm:pt modelId="{EEF2E459-60EC-4AF9-8E0C-F8505522E2EF}" type="sibTrans" cxnId="{4D0392F0-C64B-40C4-B550-CCBC250B73D5}">
      <dgm:prSet/>
      <dgm:spPr/>
      <dgm:t>
        <a:bodyPr/>
        <a:lstStyle/>
        <a:p>
          <a:endParaRPr lang="es-ES"/>
        </a:p>
      </dgm:t>
    </dgm:pt>
    <dgm:pt modelId="{BB97D31F-CCC1-4F49-BBB6-78BF9F17B618}">
      <dgm:prSet phldrT="[Texto]"/>
      <dgm:spPr/>
      <dgm:t>
        <a:bodyPr/>
        <a:lstStyle/>
        <a:p>
          <a:r>
            <a:rPr lang="es-MX" dirty="0" smtClean="0"/>
            <a:t>SE DEBE REGISTRAR COMO OBRAS EN PROCESO Y AL TERMINAR ENVIARLAS AL ACTIVO O AL GASTO SEGÚN CORRESPONDA</a:t>
          </a:r>
          <a:endParaRPr lang="es-ES" dirty="0"/>
        </a:p>
      </dgm:t>
    </dgm:pt>
    <dgm:pt modelId="{FA4B9A07-3582-4998-9D10-AC3497842182}" type="parTrans" cxnId="{79F318E7-9926-4A92-978A-23949B6A2ECD}">
      <dgm:prSet/>
      <dgm:spPr/>
      <dgm:t>
        <a:bodyPr/>
        <a:lstStyle/>
        <a:p>
          <a:endParaRPr lang="es-ES"/>
        </a:p>
      </dgm:t>
    </dgm:pt>
    <dgm:pt modelId="{096A0652-974A-48A4-B6D4-B0F927287CD9}" type="sibTrans" cxnId="{79F318E7-9926-4A92-978A-23949B6A2ECD}">
      <dgm:prSet/>
      <dgm:spPr/>
      <dgm:t>
        <a:bodyPr/>
        <a:lstStyle/>
        <a:p>
          <a:endParaRPr lang="es-ES"/>
        </a:p>
      </dgm:t>
    </dgm:pt>
    <dgm:pt modelId="{2D356C4B-BC84-4C6D-8DEA-2DDB6DCB3F11}" type="pres">
      <dgm:prSet presAssocID="{4F24A917-F183-4653-A35B-EC8AF6186879}" presName="diagram" presStyleCnt="0">
        <dgm:presLayoutVars>
          <dgm:chPref val="1"/>
          <dgm:dir/>
          <dgm:animOne val="branch"/>
          <dgm:animLvl val="lvl"/>
          <dgm:resizeHandles/>
        </dgm:presLayoutVars>
      </dgm:prSet>
      <dgm:spPr/>
      <dgm:t>
        <a:bodyPr/>
        <a:lstStyle/>
        <a:p>
          <a:endParaRPr lang="es-MX"/>
        </a:p>
      </dgm:t>
    </dgm:pt>
    <dgm:pt modelId="{32CA317C-B94F-493B-8A34-32551A90509F}" type="pres">
      <dgm:prSet presAssocID="{E7568255-1AAC-4B79-A659-AC2C345EA9E1}" presName="root" presStyleCnt="0"/>
      <dgm:spPr/>
      <dgm:t>
        <a:bodyPr/>
        <a:lstStyle/>
        <a:p>
          <a:endParaRPr lang="es-MX"/>
        </a:p>
      </dgm:t>
    </dgm:pt>
    <dgm:pt modelId="{2A07583F-CFEB-479B-8117-F72E66C1239D}" type="pres">
      <dgm:prSet presAssocID="{E7568255-1AAC-4B79-A659-AC2C345EA9E1}" presName="rootComposite" presStyleCnt="0"/>
      <dgm:spPr/>
      <dgm:t>
        <a:bodyPr/>
        <a:lstStyle/>
        <a:p>
          <a:endParaRPr lang="es-MX"/>
        </a:p>
      </dgm:t>
    </dgm:pt>
    <dgm:pt modelId="{45F6656A-D999-485F-A32C-D067789923D2}" type="pres">
      <dgm:prSet presAssocID="{E7568255-1AAC-4B79-A659-AC2C345EA9E1}" presName="rootText" presStyleLbl="node1" presStyleIdx="0" presStyleCnt="2" custScaleX="163397"/>
      <dgm:spPr/>
      <dgm:t>
        <a:bodyPr/>
        <a:lstStyle/>
        <a:p>
          <a:endParaRPr lang="es-MX"/>
        </a:p>
      </dgm:t>
    </dgm:pt>
    <dgm:pt modelId="{ABAE67DF-831A-4C46-B3B3-E97155DAB1A0}" type="pres">
      <dgm:prSet presAssocID="{E7568255-1AAC-4B79-A659-AC2C345EA9E1}" presName="rootConnector" presStyleLbl="node1" presStyleIdx="0" presStyleCnt="2"/>
      <dgm:spPr/>
      <dgm:t>
        <a:bodyPr/>
        <a:lstStyle/>
        <a:p>
          <a:endParaRPr lang="es-MX"/>
        </a:p>
      </dgm:t>
    </dgm:pt>
    <dgm:pt modelId="{B4F47FF9-3E2A-47A2-9095-5F51A365E30C}" type="pres">
      <dgm:prSet presAssocID="{E7568255-1AAC-4B79-A659-AC2C345EA9E1}" presName="childShape" presStyleCnt="0"/>
      <dgm:spPr/>
      <dgm:t>
        <a:bodyPr/>
        <a:lstStyle/>
        <a:p>
          <a:endParaRPr lang="es-MX"/>
        </a:p>
      </dgm:t>
    </dgm:pt>
    <dgm:pt modelId="{69822D8E-CD23-4538-A68C-902917B00FA2}" type="pres">
      <dgm:prSet presAssocID="{369DCCE2-2789-4DF5-A64B-B88ACAAF1882}" presName="Name13" presStyleLbl="parChTrans1D2" presStyleIdx="0" presStyleCnt="4"/>
      <dgm:spPr/>
      <dgm:t>
        <a:bodyPr/>
        <a:lstStyle/>
        <a:p>
          <a:endParaRPr lang="es-MX"/>
        </a:p>
      </dgm:t>
    </dgm:pt>
    <dgm:pt modelId="{1180A95C-9A3E-4AC1-A344-A62EEC88C73D}" type="pres">
      <dgm:prSet presAssocID="{989F61A5-F37D-4CB7-BAC9-0754F14A0101}" presName="childText" presStyleLbl="bgAcc1" presStyleIdx="0" presStyleCnt="4" custScaleX="163397">
        <dgm:presLayoutVars>
          <dgm:bulletEnabled val="1"/>
        </dgm:presLayoutVars>
      </dgm:prSet>
      <dgm:spPr/>
      <dgm:t>
        <a:bodyPr/>
        <a:lstStyle/>
        <a:p>
          <a:endParaRPr lang="es-ES"/>
        </a:p>
      </dgm:t>
    </dgm:pt>
    <dgm:pt modelId="{A3F61298-CF2C-4469-9860-0E06A544BD38}" type="pres">
      <dgm:prSet presAssocID="{AFCE9067-0D82-415E-9003-64F16E8729D3}" presName="Name13" presStyleLbl="parChTrans1D2" presStyleIdx="1" presStyleCnt="4"/>
      <dgm:spPr/>
      <dgm:t>
        <a:bodyPr/>
        <a:lstStyle/>
        <a:p>
          <a:endParaRPr lang="es-MX"/>
        </a:p>
      </dgm:t>
    </dgm:pt>
    <dgm:pt modelId="{49FAC230-D255-447E-A719-073D17D41C15}" type="pres">
      <dgm:prSet presAssocID="{B24060D9-38C2-4450-BF72-9E650A96C744}" presName="childText" presStyleLbl="bgAcc1" presStyleIdx="1" presStyleCnt="4" custScaleX="163397">
        <dgm:presLayoutVars>
          <dgm:bulletEnabled val="1"/>
        </dgm:presLayoutVars>
      </dgm:prSet>
      <dgm:spPr/>
      <dgm:t>
        <a:bodyPr/>
        <a:lstStyle/>
        <a:p>
          <a:endParaRPr lang="es-ES"/>
        </a:p>
      </dgm:t>
    </dgm:pt>
    <dgm:pt modelId="{9A1331D7-E010-4B24-A90C-C39610DB15C9}" type="pres">
      <dgm:prSet presAssocID="{733832EF-BF5D-4EA5-A57A-FA2B11DFDF96}" presName="root" presStyleCnt="0"/>
      <dgm:spPr/>
      <dgm:t>
        <a:bodyPr/>
        <a:lstStyle/>
        <a:p>
          <a:endParaRPr lang="es-MX"/>
        </a:p>
      </dgm:t>
    </dgm:pt>
    <dgm:pt modelId="{B2DE85AF-4E3F-4C24-9C88-9B810F99C219}" type="pres">
      <dgm:prSet presAssocID="{733832EF-BF5D-4EA5-A57A-FA2B11DFDF96}" presName="rootComposite" presStyleCnt="0"/>
      <dgm:spPr/>
      <dgm:t>
        <a:bodyPr/>
        <a:lstStyle/>
        <a:p>
          <a:endParaRPr lang="es-MX"/>
        </a:p>
      </dgm:t>
    </dgm:pt>
    <dgm:pt modelId="{41B5AB8A-54B6-4B90-83A7-C1CCDC2E23C7}" type="pres">
      <dgm:prSet presAssocID="{733832EF-BF5D-4EA5-A57A-FA2B11DFDF96}" presName="rootText" presStyleLbl="node1" presStyleIdx="1" presStyleCnt="2" custScaleX="162544"/>
      <dgm:spPr/>
      <dgm:t>
        <a:bodyPr/>
        <a:lstStyle/>
        <a:p>
          <a:endParaRPr lang="es-ES"/>
        </a:p>
      </dgm:t>
    </dgm:pt>
    <dgm:pt modelId="{74F1BAD9-A5FD-4BE3-B821-A9D69C722C2F}" type="pres">
      <dgm:prSet presAssocID="{733832EF-BF5D-4EA5-A57A-FA2B11DFDF96}" presName="rootConnector" presStyleLbl="node1" presStyleIdx="1" presStyleCnt="2"/>
      <dgm:spPr/>
      <dgm:t>
        <a:bodyPr/>
        <a:lstStyle/>
        <a:p>
          <a:endParaRPr lang="es-MX"/>
        </a:p>
      </dgm:t>
    </dgm:pt>
    <dgm:pt modelId="{3F976686-87A0-4BA3-B0E4-F32DA848AD4A}" type="pres">
      <dgm:prSet presAssocID="{733832EF-BF5D-4EA5-A57A-FA2B11DFDF96}" presName="childShape" presStyleCnt="0"/>
      <dgm:spPr/>
      <dgm:t>
        <a:bodyPr/>
        <a:lstStyle/>
        <a:p>
          <a:endParaRPr lang="es-MX"/>
        </a:p>
      </dgm:t>
    </dgm:pt>
    <dgm:pt modelId="{C4754EC0-B09B-4EE9-B29A-23104DF1417B}" type="pres">
      <dgm:prSet presAssocID="{132562AF-8524-429C-8636-9EE7468E45C1}" presName="Name13" presStyleLbl="parChTrans1D2" presStyleIdx="2" presStyleCnt="4"/>
      <dgm:spPr/>
      <dgm:t>
        <a:bodyPr/>
        <a:lstStyle/>
        <a:p>
          <a:endParaRPr lang="es-MX"/>
        </a:p>
      </dgm:t>
    </dgm:pt>
    <dgm:pt modelId="{7AFC19EE-86CF-4C6C-A498-A7011FBA0A3A}" type="pres">
      <dgm:prSet presAssocID="{E79EFFAC-0ABA-446E-9510-7523A0BA6233}" presName="childText" presStyleLbl="bgAcc1" presStyleIdx="2" presStyleCnt="4" custScaleX="162544">
        <dgm:presLayoutVars>
          <dgm:bulletEnabled val="1"/>
        </dgm:presLayoutVars>
      </dgm:prSet>
      <dgm:spPr/>
      <dgm:t>
        <a:bodyPr/>
        <a:lstStyle/>
        <a:p>
          <a:endParaRPr lang="es-ES"/>
        </a:p>
      </dgm:t>
    </dgm:pt>
    <dgm:pt modelId="{77E7C1F4-42F1-4AB8-8EC4-75C9C32D865A}" type="pres">
      <dgm:prSet presAssocID="{FA4B9A07-3582-4998-9D10-AC3497842182}" presName="Name13" presStyleLbl="parChTrans1D2" presStyleIdx="3" presStyleCnt="4"/>
      <dgm:spPr/>
      <dgm:t>
        <a:bodyPr/>
        <a:lstStyle/>
        <a:p>
          <a:endParaRPr lang="es-MX"/>
        </a:p>
      </dgm:t>
    </dgm:pt>
    <dgm:pt modelId="{3E86B49F-C96E-46CF-93A7-144019F8C0DF}" type="pres">
      <dgm:prSet presAssocID="{BB97D31F-CCC1-4F49-BBB6-78BF9F17B618}" presName="childText" presStyleLbl="bgAcc1" presStyleIdx="3" presStyleCnt="4" custScaleX="162544">
        <dgm:presLayoutVars>
          <dgm:bulletEnabled val="1"/>
        </dgm:presLayoutVars>
      </dgm:prSet>
      <dgm:spPr/>
      <dgm:t>
        <a:bodyPr/>
        <a:lstStyle/>
        <a:p>
          <a:endParaRPr lang="es-ES"/>
        </a:p>
      </dgm:t>
    </dgm:pt>
  </dgm:ptLst>
  <dgm:cxnLst>
    <dgm:cxn modelId="{596C143F-AE52-41E2-9AC9-980AFD208565}" type="presOf" srcId="{733832EF-BF5D-4EA5-A57A-FA2B11DFDF96}" destId="{41B5AB8A-54B6-4B90-83A7-C1CCDC2E23C7}" srcOrd="0" destOrd="0" presId="urn:microsoft.com/office/officeart/2005/8/layout/hierarchy3"/>
    <dgm:cxn modelId="{FEE50205-7DD1-4BDC-98EA-B1FF2F04B567}" srcId="{E7568255-1AAC-4B79-A659-AC2C345EA9E1}" destId="{B24060D9-38C2-4450-BF72-9E650A96C744}" srcOrd="1" destOrd="0" parTransId="{AFCE9067-0D82-415E-9003-64F16E8729D3}" sibTransId="{127E69AC-A5DD-40C3-99BF-324749D30647}"/>
    <dgm:cxn modelId="{45390EB7-2390-4933-967D-FE5E89A3B504}" type="presOf" srcId="{FA4B9A07-3582-4998-9D10-AC3497842182}" destId="{77E7C1F4-42F1-4AB8-8EC4-75C9C32D865A}" srcOrd="0" destOrd="0" presId="urn:microsoft.com/office/officeart/2005/8/layout/hierarchy3"/>
    <dgm:cxn modelId="{06FBD44A-A3C7-4434-BDA6-3AEEF4513EA3}" type="presOf" srcId="{E79EFFAC-0ABA-446E-9510-7523A0BA6233}" destId="{7AFC19EE-86CF-4C6C-A498-A7011FBA0A3A}" srcOrd="0" destOrd="0" presId="urn:microsoft.com/office/officeart/2005/8/layout/hierarchy3"/>
    <dgm:cxn modelId="{65075819-EB70-465C-9EB4-4774D451966C}" type="presOf" srcId="{BB97D31F-CCC1-4F49-BBB6-78BF9F17B618}" destId="{3E86B49F-C96E-46CF-93A7-144019F8C0DF}" srcOrd="0" destOrd="0" presId="urn:microsoft.com/office/officeart/2005/8/layout/hierarchy3"/>
    <dgm:cxn modelId="{79F318E7-9926-4A92-978A-23949B6A2ECD}" srcId="{733832EF-BF5D-4EA5-A57A-FA2B11DFDF96}" destId="{BB97D31F-CCC1-4F49-BBB6-78BF9F17B618}" srcOrd="1" destOrd="0" parTransId="{FA4B9A07-3582-4998-9D10-AC3497842182}" sibTransId="{096A0652-974A-48A4-B6D4-B0F927287CD9}"/>
    <dgm:cxn modelId="{F9631B75-7683-4D3E-9D52-64A46CAA397E}" srcId="{4F24A917-F183-4653-A35B-EC8AF6186879}" destId="{E7568255-1AAC-4B79-A659-AC2C345EA9E1}" srcOrd="0" destOrd="0" parTransId="{0CF62323-3F4E-4C33-8774-006E85F64A18}" sibTransId="{4CF23078-7F88-4FF8-98D2-204D55995240}"/>
    <dgm:cxn modelId="{0D4938F3-8FA6-46D4-ACCE-A0403F23F117}" type="presOf" srcId="{E7568255-1AAC-4B79-A659-AC2C345EA9E1}" destId="{ABAE67DF-831A-4C46-B3B3-E97155DAB1A0}" srcOrd="1" destOrd="0" presId="urn:microsoft.com/office/officeart/2005/8/layout/hierarchy3"/>
    <dgm:cxn modelId="{27CF5FD2-A6C7-4A90-9E98-95756AE7F082}" type="presOf" srcId="{AFCE9067-0D82-415E-9003-64F16E8729D3}" destId="{A3F61298-CF2C-4469-9860-0E06A544BD38}" srcOrd="0" destOrd="0" presId="urn:microsoft.com/office/officeart/2005/8/layout/hierarchy3"/>
    <dgm:cxn modelId="{B1116314-4379-4789-8E45-2829AB2587C4}" type="presOf" srcId="{B24060D9-38C2-4450-BF72-9E650A96C744}" destId="{49FAC230-D255-447E-A719-073D17D41C15}" srcOrd="0" destOrd="0" presId="urn:microsoft.com/office/officeart/2005/8/layout/hierarchy3"/>
    <dgm:cxn modelId="{D00B761D-FB17-4CCE-B19D-264A33BE47FD}" type="presOf" srcId="{132562AF-8524-429C-8636-9EE7468E45C1}" destId="{C4754EC0-B09B-4EE9-B29A-23104DF1417B}" srcOrd="0" destOrd="0" presId="urn:microsoft.com/office/officeart/2005/8/layout/hierarchy3"/>
    <dgm:cxn modelId="{AB4929C6-DD54-4699-A018-F42D4AF51A90}" type="presOf" srcId="{E7568255-1AAC-4B79-A659-AC2C345EA9E1}" destId="{45F6656A-D999-485F-A32C-D067789923D2}" srcOrd="0" destOrd="0" presId="urn:microsoft.com/office/officeart/2005/8/layout/hierarchy3"/>
    <dgm:cxn modelId="{9736D2C3-69E2-433E-94EE-18CF1C608281}" srcId="{4F24A917-F183-4653-A35B-EC8AF6186879}" destId="{733832EF-BF5D-4EA5-A57A-FA2B11DFDF96}" srcOrd="1" destOrd="0" parTransId="{F14B3A2F-CD8E-41AB-972B-5012F86DC45A}" sibTransId="{9CF33118-52F3-4C8F-9AD0-9E5B38E24834}"/>
    <dgm:cxn modelId="{999F2A0E-01E4-47E6-B0A0-0F75F9CF9156}" type="presOf" srcId="{733832EF-BF5D-4EA5-A57A-FA2B11DFDF96}" destId="{74F1BAD9-A5FD-4BE3-B821-A9D69C722C2F}" srcOrd="1" destOrd="0" presId="urn:microsoft.com/office/officeart/2005/8/layout/hierarchy3"/>
    <dgm:cxn modelId="{4D0392F0-C64B-40C4-B550-CCBC250B73D5}" srcId="{733832EF-BF5D-4EA5-A57A-FA2B11DFDF96}" destId="{E79EFFAC-0ABA-446E-9510-7523A0BA6233}" srcOrd="0" destOrd="0" parTransId="{132562AF-8524-429C-8636-9EE7468E45C1}" sibTransId="{EEF2E459-60EC-4AF9-8E0C-F8505522E2EF}"/>
    <dgm:cxn modelId="{9DF46831-5269-46DA-B8BC-889794B1B9CF}" type="presOf" srcId="{4F24A917-F183-4653-A35B-EC8AF6186879}" destId="{2D356C4B-BC84-4C6D-8DEA-2DDB6DCB3F11}" srcOrd="0" destOrd="0" presId="urn:microsoft.com/office/officeart/2005/8/layout/hierarchy3"/>
    <dgm:cxn modelId="{FBF5AC4D-34BA-4B90-B6DB-B336DC47FD3D}" srcId="{E7568255-1AAC-4B79-A659-AC2C345EA9E1}" destId="{989F61A5-F37D-4CB7-BAC9-0754F14A0101}" srcOrd="0" destOrd="0" parTransId="{369DCCE2-2789-4DF5-A64B-B88ACAAF1882}" sibTransId="{DE17A78F-6012-493A-9A9A-91A9E74F0734}"/>
    <dgm:cxn modelId="{8E43E016-335C-4EEA-A49C-AB9E5363566F}" type="presOf" srcId="{989F61A5-F37D-4CB7-BAC9-0754F14A0101}" destId="{1180A95C-9A3E-4AC1-A344-A62EEC88C73D}" srcOrd="0" destOrd="0" presId="urn:microsoft.com/office/officeart/2005/8/layout/hierarchy3"/>
    <dgm:cxn modelId="{19713212-D3B1-426A-9F45-53D9D9D0B311}" type="presOf" srcId="{369DCCE2-2789-4DF5-A64B-B88ACAAF1882}" destId="{69822D8E-CD23-4538-A68C-902917B00FA2}" srcOrd="0" destOrd="0" presId="urn:microsoft.com/office/officeart/2005/8/layout/hierarchy3"/>
    <dgm:cxn modelId="{5BA00DE4-D131-4B7C-890E-1BAC6791E20A}" type="presParOf" srcId="{2D356C4B-BC84-4C6D-8DEA-2DDB6DCB3F11}" destId="{32CA317C-B94F-493B-8A34-32551A90509F}" srcOrd="0" destOrd="0" presId="urn:microsoft.com/office/officeart/2005/8/layout/hierarchy3"/>
    <dgm:cxn modelId="{3FF6F8E4-4FB5-4BEA-8FD8-E83369CDB685}" type="presParOf" srcId="{32CA317C-B94F-493B-8A34-32551A90509F}" destId="{2A07583F-CFEB-479B-8117-F72E66C1239D}" srcOrd="0" destOrd="0" presId="urn:microsoft.com/office/officeart/2005/8/layout/hierarchy3"/>
    <dgm:cxn modelId="{A7CCBA5F-19F6-4700-A07B-461ECBD49911}" type="presParOf" srcId="{2A07583F-CFEB-479B-8117-F72E66C1239D}" destId="{45F6656A-D999-485F-A32C-D067789923D2}" srcOrd="0" destOrd="0" presId="urn:microsoft.com/office/officeart/2005/8/layout/hierarchy3"/>
    <dgm:cxn modelId="{D89CBBC3-62CA-4A7E-B646-E7B3A1F57DD0}" type="presParOf" srcId="{2A07583F-CFEB-479B-8117-F72E66C1239D}" destId="{ABAE67DF-831A-4C46-B3B3-E97155DAB1A0}" srcOrd="1" destOrd="0" presId="urn:microsoft.com/office/officeart/2005/8/layout/hierarchy3"/>
    <dgm:cxn modelId="{87FBA63B-3ED8-4DA3-AD5F-7F079AABD5DC}" type="presParOf" srcId="{32CA317C-B94F-493B-8A34-32551A90509F}" destId="{B4F47FF9-3E2A-47A2-9095-5F51A365E30C}" srcOrd="1" destOrd="0" presId="urn:microsoft.com/office/officeart/2005/8/layout/hierarchy3"/>
    <dgm:cxn modelId="{9CD4B819-D035-4386-BCE3-4766AFEE9414}" type="presParOf" srcId="{B4F47FF9-3E2A-47A2-9095-5F51A365E30C}" destId="{69822D8E-CD23-4538-A68C-902917B00FA2}" srcOrd="0" destOrd="0" presId="urn:microsoft.com/office/officeart/2005/8/layout/hierarchy3"/>
    <dgm:cxn modelId="{32BAFDFB-F330-49DC-8998-F01516C50394}" type="presParOf" srcId="{B4F47FF9-3E2A-47A2-9095-5F51A365E30C}" destId="{1180A95C-9A3E-4AC1-A344-A62EEC88C73D}" srcOrd="1" destOrd="0" presId="urn:microsoft.com/office/officeart/2005/8/layout/hierarchy3"/>
    <dgm:cxn modelId="{66DB34CE-F82C-428F-80F6-221839CD38A3}" type="presParOf" srcId="{B4F47FF9-3E2A-47A2-9095-5F51A365E30C}" destId="{A3F61298-CF2C-4469-9860-0E06A544BD38}" srcOrd="2" destOrd="0" presId="urn:microsoft.com/office/officeart/2005/8/layout/hierarchy3"/>
    <dgm:cxn modelId="{1A82B249-3AF5-4E1F-AC4E-B5B66EAEC641}" type="presParOf" srcId="{B4F47FF9-3E2A-47A2-9095-5F51A365E30C}" destId="{49FAC230-D255-447E-A719-073D17D41C15}" srcOrd="3" destOrd="0" presId="urn:microsoft.com/office/officeart/2005/8/layout/hierarchy3"/>
    <dgm:cxn modelId="{C7B36D9F-B34F-4318-B09F-B0EABF44BB6A}" type="presParOf" srcId="{2D356C4B-BC84-4C6D-8DEA-2DDB6DCB3F11}" destId="{9A1331D7-E010-4B24-A90C-C39610DB15C9}" srcOrd="1" destOrd="0" presId="urn:microsoft.com/office/officeart/2005/8/layout/hierarchy3"/>
    <dgm:cxn modelId="{26189EB1-BE5F-4623-B71B-266CE5C0912F}" type="presParOf" srcId="{9A1331D7-E010-4B24-A90C-C39610DB15C9}" destId="{B2DE85AF-4E3F-4C24-9C88-9B810F99C219}" srcOrd="0" destOrd="0" presId="urn:microsoft.com/office/officeart/2005/8/layout/hierarchy3"/>
    <dgm:cxn modelId="{819E2E82-4406-4962-A8DD-D658CB8895C7}" type="presParOf" srcId="{B2DE85AF-4E3F-4C24-9C88-9B810F99C219}" destId="{41B5AB8A-54B6-4B90-83A7-C1CCDC2E23C7}" srcOrd="0" destOrd="0" presId="urn:microsoft.com/office/officeart/2005/8/layout/hierarchy3"/>
    <dgm:cxn modelId="{5CBA53A9-7C3A-476E-80D0-CFB7D393E440}" type="presParOf" srcId="{B2DE85AF-4E3F-4C24-9C88-9B810F99C219}" destId="{74F1BAD9-A5FD-4BE3-B821-A9D69C722C2F}" srcOrd="1" destOrd="0" presId="urn:microsoft.com/office/officeart/2005/8/layout/hierarchy3"/>
    <dgm:cxn modelId="{6F2FCCD7-B01C-49C2-B520-FABBDD83CA75}" type="presParOf" srcId="{9A1331D7-E010-4B24-A90C-C39610DB15C9}" destId="{3F976686-87A0-4BA3-B0E4-F32DA848AD4A}" srcOrd="1" destOrd="0" presId="urn:microsoft.com/office/officeart/2005/8/layout/hierarchy3"/>
    <dgm:cxn modelId="{E5F78B1B-8D56-4DCE-A56B-FFDEE3F5873D}" type="presParOf" srcId="{3F976686-87A0-4BA3-B0E4-F32DA848AD4A}" destId="{C4754EC0-B09B-4EE9-B29A-23104DF1417B}" srcOrd="0" destOrd="0" presId="urn:microsoft.com/office/officeart/2005/8/layout/hierarchy3"/>
    <dgm:cxn modelId="{0D95AC39-6EB5-4B16-AD93-5A418E56AB89}" type="presParOf" srcId="{3F976686-87A0-4BA3-B0E4-F32DA848AD4A}" destId="{7AFC19EE-86CF-4C6C-A498-A7011FBA0A3A}" srcOrd="1" destOrd="0" presId="urn:microsoft.com/office/officeart/2005/8/layout/hierarchy3"/>
    <dgm:cxn modelId="{17328419-B17D-4F0B-9252-B6AEBB4A9BA5}" type="presParOf" srcId="{3F976686-87A0-4BA3-B0E4-F32DA848AD4A}" destId="{77E7C1F4-42F1-4AB8-8EC4-75C9C32D865A}" srcOrd="2" destOrd="0" presId="urn:microsoft.com/office/officeart/2005/8/layout/hierarchy3"/>
    <dgm:cxn modelId="{9C1CA45A-E114-4872-B2C0-6B5B356905C0}" type="presParOf" srcId="{3F976686-87A0-4BA3-B0E4-F32DA848AD4A}" destId="{3E86B49F-C96E-46CF-93A7-144019F8C0DF}"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24A917-F183-4653-A35B-EC8AF6186879}" type="doc">
      <dgm:prSet loTypeId="urn:microsoft.com/office/officeart/2005/8/layout/hierarchy3" loCatId="list" qsTypeId="urn:microsoft.com/office/officeart/2005/8/quickstyle/simple1" qsCatId="simple" csTypeId="urn:microsoft.com/office/officeart/2005/8/colors/accent2_2" csCatId="accent2" phldr="1"/>
      <dgm:spPr/>
      <dgm:t>
        <a:bodyPr/>
        <a:lstStyle/>
        <a:p>
          <a:endParaRPr lang="es-ES"/>
        </a:p>
      </dgm:t>
    </dgm:pt>
    <dgm:pt modelId="{E7568255-1AAC-4B79-A659-AC2C345EA9E1}">
      <dgm:prSet phldrT="[Texto]"/>
      <dgm:spPr/>
      <dgm:t>
        <a:bodyPr/>
        <a:lstStyle/>
        <a:p>
          <a:r>
            <a:rPr lang="es-MX" dirty="0" smtClean="0"/>
            <a:t>Anteriormente</a:t>
          </a:r>
          <a:endParaRPr lang="es-ES" dirty="0"/>
        </a:p>
      </dgm:t>
    </dgm:pt>
    <dgm:pt modelId="{0CF62323-3F4E-4C33-8774-006E85F64A18}" type="parTrans" cxnId="{F9631B75-7683-4D3E-9D52-64A46CAA397E}">
      <dgm:prSet/>
      <dgm:spPr/>
      <dgm:t>
        <a:bodyPr/>
        <a:lstStyle/>
        <a:p>
          <a:endParaRPr lang="es-ES"/>
        </a:p>
      </dgm:t>
    </dgm:pt>
    <dgm:pt modelId="{4CF23078-7F88-4FF8-98D2-204D55995240}" type="sibTrans" cxnId="{F9631B75-7683-4D3E-9D52-64A46CAA397E}">
      <dgm:prSet/>
      <dgm:spPr/>
      <dgm:t>
        <a:bodyPr/>
        <a:lstStyle/>
        <a:p>
          <a:endParaRPr lang="es-ES"/>
        </a:p>
      </dgm:t>
    </dgm:pt>
    <dgm:pt modelId="{989F61A5-F37D-4CB7-BAC9-0754F14A0101}">
      <dgm:prSet phldrT="[Texto]"/>
      <dgm:spPr/>
      <dgm:t>
        <a:bodyPr/>
        <a:lstStyle/>
        <a:p>
          <a:r>
            <a:rPr lang="es-MX" b="1" dirty="0" smtClean="0"/>
            <a:t>LA DEUDA PÚBLICA </a:t>
          </a:r>
          <a:r>
            <a:rPr lang="es-MX" dirty="0" smtClean="0"/>
            <a:t>SE REGISTRA DOBLE, ADEMÁS DE LA ENTRADA A BANCOS Y CREACIÓN DEL PASIVO,  AL RECIBIR SE REGISTRA EN INGRESOS Y AL AMORTIZAR A GASTO </a:t>
          </a:r>
          <a:endParaRPr lang="es-ES" dirty="0"/>
        </a:p>
      </dgm:t>
    </dgm:pt>
    <dgm:pt modelId="{369DCCE2-2789-4DF5-A64B-B88ACAAF1882}" type="parTrans" cxnId="{FBF5AC4D-34BA-4B90-B6DB-B336DC47FD3D}">
      <dgm:prSet/>
      <dgm:spPr/>
      <dgm:t>
        <a:bodyPr/>
        <a:lstStyle/>
        <a:p>
          <a:endParaRPr lang="es-ES"/>
        </a:p>
      </dgm:t>
    </dgm:pt>
    <dgm:pt modelId="{DE17A78F-6012-493A-9A9A-91A9E74F0734}" type="sibTrans" cxnId="{FBF5AC4D-34BA-4B90-B6DB-B336DC47FD3D}">
      <dgm:prSet/>
      <dgm:spPr/>
      <dgm:t>
        <a:bodyPr/>
        <a:lstStyle/>
        <a:p>
          <a:endParaRPr lang="es-ES"/>
        </a:p>
      </dgm:t>
    </dgm:pt>
    <dgm:pt modelId="{B24060D9-38C2-4450-BF72-9E650A96C744}">
      <dgm:prSet phldrT="[Texto]"/>
      <dgm:spPr/>
      <dgm:t>
        <a:bodyPr/>
        <a:lstStyle/>
        <a:p>
          <a:r>
            <a:rPr lang="es-MX" b="1" dirty="0" smtClean="0"/>
            <a:t>EL IMPUESTO PREDIAL REZAGO </a:t>
          </a:r>
          <a:r>
            <a:rPr lang="es-MX" dirty="0" smtClean="0"/>
            <a:t>SE LLEVA EN CUENTAS DE ACTIVO</a:t>
          </a:r>
          <a:endParaRPr lang="es-ES" dirty="0"/>
        </a:p>
      </dgm:t>
    </dgm:pt>
    <dgm:pt modelId="{AFCE9067-0D82-415E-9003-64F16E8729D3}" type="parTrans" cxnId="{FEE50205-7DD1-4BDC-98EA-B1FF2F04B567}">
      <dgm:prSet/>
      <dgm:spPr/>
      <dgm:t>
        <a:bodyPr/>
        <a:lstStyle/>
        <a:p>
          <a:endParaRPr lang="es-ES"/>
        </a:p>
      </dgm:t>
    </dgm:pt>
    <dgm:pt modelId="{127E69AC-A5DD-40C3-99BF-324749D30647}" type="sibTrans" cxnId="{FEE50205-7DD1-4BDC-98EA-B1FF2F04B567}">
      <dgm:prSet/>
      <dgm:spPr/>
      <dgm:t>
        <a:bodyPr/>
        <a:lstStyle/>
        <a:p>
          <a:endParaRPr lang="es-ES"/>
        </a:p>
      </dgm:t>
    </dgm:pt>
    <dgm:pt modelId="{733832EF-BF5D-4EA5-A57A-FA2B11DFDF96}">
      <dgm:prSet phldrT="[Texto]"/>
      <dgm:spPr/>
      <dgm:t>
        <a:bodyPr/>
        <a:lstStyle/>
        <a:p>
          <a:r>
            <a:rPr lang="es-MX" dirty="0" smtClean="0"/>
            <a:t>Conforme a la LGCG</a:t>
          </a:r>
          <a:endParaRPr lang="es-ES" dirty="0"/>
        </a:p>
      </dgm:t>
    </dgm:pt>
    <dgm:pt modelId="{F14B3A2F-CD8E-41AB-972B-5012F86DC45A}" type="parTrans" cxnId="{9736D2C3-69E2-433E-94EE-18CF1C608281}">
      <dgm:prSet/>
      <dgm:spPr/>
      <dgm:t>
        <a:bodyPr/>
        <a:lstStyle/>
        <a:p>
          <a:endParaRPr lang="es-ES"/>
        </a:p>
      </dgm:t>
    </dgm:pt>
    <dgm:pt modelId="{9CF33118-52F3-4C8F-9AD0-9E5B38E24834}" type="sibTrans" cxnId="{9736D2C3-69E2-433E-94EE-18CF1C608281}">
      <dgm:prSet/>
      <dgm:spPr/>
      <dgm:t>
        <a:bodyPr/>
        <a:lstStyle/>
        <a:p>
          <a:endParaRPr lang="es-ES"/>
        </a:p>
      </dgm:t>
    </dgm:pt>
    <dgm:pt modelId="{E79EFFAC-0ABA-446E-9510-7523A0BA6233}">
      <dgm:prSet phldrT="[Texto]"/>
      <dgm:spPr/>
      <dgm:t>
        <a:bodyPr/>
        <a:lstStyle/>
        <a:p>
          <a:r>
            <a:rPr lang="es-MX" dirty="0" smtClean="0"/>
            <a:t>SÓLO SE REGISTRA LA ENTRADA A BANCOS  Y LA OBLIGACIÓN AL PASIVO</a:t>
          </a:r>
          <a:endParaRPr lang="es-ES" dirty="0"/>
        </a:p>
      </dgm:t>
    </dgm:pt>
    <dgm:pt modelId="{132562AF-8524-429C-8636-9EE7468E45C1}" type="parTrans" cxnId="{4D0392F0-C64B-40C4-B550-CCBC250B73D5}">
      <dgm:prSet/>
      <dgm:spPr/>
      <dgm:t>
        <a:bodyPr/>
        <a:lstStyle/>
        <a:p>
          <a:endParaRPr lang="es-ES"/>
        </a:p>
      </dgm:t>
    </dgm:pt>
    <dgm:pt modelId="{EEF2E459-60EC-4AF9-8E0C-F8505522E2EF}" type="sibTrans" cxnId="{4D0392F0-C64B-40C4-B550-CCBC250B73D5}">
      <dgm:prSet/>
      <dgm:spPr/>
      <dgm:t>
        <a:bodyPr/>
        <a:lstStyle/>
        <a:p>
          <a:endParaRPr lang="es-ES"/>
        </a:p>
      </dgm:t>
    </dgm:pt>
    <dgm:pt modelId="{BB97D31F-CCC1-4F49-BBB6-78BF9F17B618}">
      <dgm:prSet phldrT="[Texto]"/>
      <dgm:spPr/>
      <dgm:t>
        <a:bodyPr/>
        <a:lstStyle/>
        <a:p>
          <a:r>
            <a:rPr lang="es-MX" dirty="0" smtClean="0"/>
            <a:t>LAS CUENTAS DE REZAGO </a:t>
          </a:r>
          <a:r>
            <a:rPr lang="es-MX" smtClean="0"/>
            <a:t>SE LLEVARÁN </a:t>
          </a:r>
          <a:r>
            <a:rPr lang="es-MX" dirty="0" smtClean="0"/>
            <a:t>EN CUENTAS DE ORDEN</a:t>
          </a:r>
          <a:endParaRPr lang="es-ES" dirty="0"/>
        </a:p>
      </dgm:t>
    </dgm:pt>
    <dgm:pt modelId="{FA4B9A07-3582-4998-9D10-AC3497842182}" type="parTrans" cxnId="{79F318E7-9926-4A92-978A-23949B6A2ECD}">
      <dgm:prSet/>
      <dgm:spPr/>
      <dgm:t>
        <a:bodyPr/>
        <a:lstStyle/>
        <a:p>
          <a:endParaRPr lang="es-ES"/>
        </a:p>
      </dgm:t>
    </dgm:pt>
    <dgm:pt modelId="{096A0652-974A-48A4-B6D4-B0F927287CD9}" type="sibTrans" cxnId="{79F318E7-9926-4A92-978A-23949B6A2ECD}">
      <dgm:prSet/>
      <dgm:spPr/>
      <dgm:t>
        <a:bodyPr/>
        <a:lstStyle/>
        <a:p>
          <a:endParaRPr lang="es-ES"/>
        </a:p>
      </dgm:t>
    </dgm:pt>
    <dgm:pt modelId="{5E6E812F-069E-43D8-806A-76B07131CB4F}">
      <dgm:prSet phldrT="[Texto]"/>
      <dgm:spPr/>
      <dgm:t>
        <a:bodyPr/>
        <a:lstStyle/>
        <a:p>
          <a:r>
            <a:rPr lang="es-MX" dirty="0" smtClean="0"/>
            <a:t>SE DEBEN UTILIZAR LAS CUENTAS CORRESPONDIENTES</a:t>
          </a:r>
          <a:endParaRPr lang="es-ES" dirty="0"/>
        </a:p>
      </dgm:t>
    </dgm:pt>
    <dgm:pt modelId="{D0C5001B-300A-44A2-A7F9-F46E90767042}" type="sibTrans" cxnId="{526F591D-262B-41E3-B416-135F45759D05}">
      <dgm:prSet/>
      <dgm:spPr/>
      <dgm:t>
        <a:bodyPr/>
        <a:lstStyle/>
        <a:p>
          <a:endParaRPr lang="es-ES"/>
        </a:p>
      </dgm:t>
    </dgm:pt>
    <dgm:pt modelId="{0CE4C0FB-A835-4F09-B40A-E72E815370D0}" type="parTrans" cxnId="{526F591D-262B-41E3-B416-135F45759D05}">
      <dgm:prSet/>
      <dgm:spPr/>
      <dgm:t>
        <a:bodyPr/>
        <a:lstStyle/>
        <a:p>
          <a:endParaRPr lang="es-ES"/>
        </a:p>
      </dgm:t>
    </dgm:pt>
    <dgm:pt modelId="{8EC44548-052D-4422-A5A6-741185D7D6EF}">
      <dgm:prSet phldrT="[Texto]"/>
      <dgm:spPr/>
      <dgm:t>
        <a:bodyPr/>
        <a:lstStyle/>
        <a:p>
          <a:r>
            <a:rPr lang="es-MX" dirty="0" smtClean="0"/>
            <a:t>REGISTROS EN CUENTAS QUE NO SE CORRESPONDEN CON EL PLAN DE CUENTAS DEL CONAC</a:t>
          </a:r>
          <a:endParaRPr lang="es-ES" dirty="0"/>
        </a:p>
      </dgm:t>
    </dgm:pt>
    <dgm:pt modelId="{57FEAE3D-12DA-4C67-9F2C-24AE7D2FF8EB}" type="sibTrans" cxnId="{35CD5097-0068-4087-B49F-5CD3DA745740}">
      <dgm:prSet/>
      <dgm:spPr/>
      <dgm:t>
        <a:bodyPr/>
        <a:lstStyle/>
        <a:p>
          <a:endParaRPr lang="es-ES"/>
        </a:p>
      </dgm:t>
    </dgm:pt>
    <dgm:pt modelId="{AAE46E12-AB6C-4700-8465-B9CBEB9D8599}" type="parTrans" cxnId="{35CD5097-0068-4087-B49F-5CD3DA745740}">
      <dgm:prSet/>
      <dgm:spPr/>
      <dgm:t>
        <a:bodyPr/>
        <a:lstStyle/>
        <a:p>
          <a:endParaRPr lang="es-ES"/>
        </a:p>
      </dgm:t>
    </dgm:pt>
    <dgm:pt modelId="{2D356C4B-BC84-4C6D-8DEA-2DDB6DCB3F11}" type="pres">
      <dgm:prSet presAssocID="{4F24A917-F183-4653-A35B-EC8AF6186879}" presName="diagram" presStyleCnt="0">
        <dgm:presLayoutVars>
          <dgm:chPref val="1"/>
          <dgm:dir/>
          <dgm:animOne val="branch"/>
          <dgm:animLvl val="lvl"/>
          <dgm:resizeHandles/>
        </dgm:presLayoutVars>
      </dgm:prSet>
      <dgm:spPr/>
      <dgm:t>
        <a:bodyPr/>
        <a:lstStyle/>
        <a:p>
          <a:endParaRPr lang="es-MX"/>
        </a:p>
      </dgm:t>
    </dgm:pt>
    <dgm:pt modelId="{32CA317C-B94F-493B-8A34-32551A90509F}" type="pres">
      <dgm:prSet presAssocID="{E7568255-1AAC-4B79-A659-AC2C345EA9E1}" presName="root" presStyleCnt="0"/>
      <dgm:spPr/>
      <dgm:t>
        <a:bodyPr/>
        <a:lstStyle/>
        <a:p>
          <a:endParaRPr lang="es-MX"/>
        </a:p>
      </dgm:t>
    </dgm:pt>
    <dgm:pt modelId="{2A07583F-CFEB-479B-8117-F72E66C1239D}" type="pres">
      <dgm:prSet presAssocID="{E7568255-1AAC-4B79-A659-AC2C345EA9E1}" presName="rootComposite" presStyleCnt="0"/>
      <dgm:spPr/>
      <dgm:t>
        <a:bodyPr/>
        <a:lstStyle/>
        <a:p>
          <a:endParaRPr lang="es-MX"/>
        </a:p>
      </dgm:t>
    </dgm:pt>
    <dgm:pt modelId="{45F6656A-D999-485F-A32C-D067789923D2}" type="pres">
      <dgm:prSet presAssocID="{E7568255-1AAC-4B79-A659-AC2C345EA9E1}" presName="rootText" presStyleLbl="node1" presStyleIdx="0" presStyleCnt="2" custScaleX="163397"/>
      <dgm:spPr/>
      <dgm:t>
        <a:bodyPr/>
        <a:lstStyle/>
        <a:p>
          <a:endParaRPr lang="es-MX"/>
        </a:p>
      </dgm:t>
    </dgm:pt>
    <dgm:pt modelId="{ABAE67DF-831A-4C46-B3B3-E97155DAB1A0}" type="pres">
      <dgm:prSet presAssocID="{E7568255-1AAC-4B79-A659-AC2C345EA9E1}" presName="rootConnector" presStyleLbl="node1" presStyleIdx="0" presStyleCnt="2"/>
      <dgm:spPr/>
      <dgm:t>
        <a:bodyPr/>
        <a:lstStyle/>
        <a:p>
          <a:endParaRPr lang="es-MX"/>
        </a:p>
      </dgm:t>
    </dgm:pt>
    <dgm:pt modelId="{B4F47FF9-3E2A-47A2-9095-5F51A365E30C}" type="pres">
      <dgm:prSet presAssocID="{E7568255-1AAC-4B79-A659-AC2C345EA9E1}" presName="childShape" presStyleCnt="0"/>
      <dgm:spPr/>
      <dgm:t>
        <a:bodyPr/>
        <a:lstStyle/>
        <a:p>
          <a:endParaRPr lang="es-MX"/>
        </a:p>
      </dgm:t>
    </dgm:pt>
    <dgm:pt modelId="{69822D8E-CD23-4538-A68C-902917B00FA2}" type="pres">
      <dgm:prSet presAssocID="{369DCCE2-2789-4DF5-A64B-B88ACAAF1882}" presName="Name13" presStyleLbl="parChTrans1D2" presStyleIdx="0" presStyleCnt="6"/>
      <dgm:spPr/>
      <dgm:t>
        <a:bodyPr/>
        <a:lstStyle/>
        <a:p>
          <a:endParaRPr lang="es-MX"/>
        </a:p>
      </dgm:t>
    </dgm:pt>
    <dgm:pt modelId="{1180A95C-9A3E-4AC1-A344-A62EEC88C73D}" type="pres">
      <dgm:prSet presAssocID="{989F61A5-F37D-4CB7-BAC9-0754F14A0101}" presName="childText" presStyleLbl="bgAcc1" presStyleIdx="0" presStyleCnt="6" custScaleX="163397">
        <dgm:presLayoutVars>
          <dgm:bulletEnabled val="1"/>
        </dgm:presLayoutVars>
      </dgm:prSet>
      <dgm:spPr/>
      <dgm:t>
        <a:bodyPr/>
        <a:lstStyle/>
        <a:p>
          <a:endParaRPr lang="es-ES"/>
        </a:p>
      </dgm:t>
    </dgm:pt>
    <dgm:pt modelId="{A3F61298-CF2C-4469-9860-0E06A544BD38}" type="pres">
      <dgm:prSet presAssocID="{AFCE9067-0D82-415E-9003-64F16E8729D3}" presName="Name13" presStyleLbl="parChTrans1D2" presStyleIdx="1" presStyleCnt="6"/>
      <dgm:spPr/>
      <dgm:t>
        <a:bodyPr/>
        <a:lstStyle/>
        <a:p>
          <a:endParaRPr lang="es-MX"/>
        </a:p>
      </dgm:t>
    </dgm:pt>
    <dgm:pt modelId="{49FAC230-D255-447E-A719-073D17D41C15}" type="pres">
      <dgm:prSet presAssocID="{B24060D9-38C2-4450-BF72-9E650A96C744}" presName="childText" presStyleLbl="bgAcc1" presStyleIdx="1" presStyleCnt="6" custScaleX="163397">
        <dgm:presLayoutVars>
          <dgm:bulletEnabled val="1"/>
        </dgm:presLayoutVars>
      </dgm:prSet>
      <dgm:spPr/>
      <dgm:t>
        <a:bodyPr/>
        <a:lstStyle/>
        <a:p>
          <a:endParaRPr lang="es-ES"/>
        </a:p>
      </dgm:t>
    </dgm:pt>
    <dgm:pt modelId="{9999DBA1-70D3-44C5-8010-E3F00F0492E7}" type="pres">
      <dgm:prSet presAssocID="{AAE46E12-AB6C-4700-8465-B9CBEB9D8599}" presName="Name13" presStyleLbl="parChTrans1D2" presStyleIdx="2" presStyleCnt="6"/>
      <dgm:spPr/>
      <dgm:t>
        <a:bodyPr/>
        <a:lstStyle/>
        <a:p>
          <a:endParaRPr lang="es-MX"/>
        </a:p>
      </dgm:t>
    </dgm:pt>
    <dgm:pt modelId="{5E06165C-7883-4440-ADE0-DFFB49F10E08}" type="pres">
      <dgm:prSet presAssocID="{8EC44548-052D-4422-A5A6-741185D7D6EF}" presName="childText" presStyleLbl="bgAcc1" presStyleIdx="2" presStyleCnt="6" custScaleX="162686">
        <dgm:presLayoutVars>
          <dgm:bulletEnabled val="1"/>
        </dgm:presLayoutVars>
      </dgm:prSet>
      <dgm:spPr/>
      <dgm:t>
        <a:bodyPr/>
        <a:lstStyle/>
        <a:p>
          <a:endParaRPr lang="es-ES"/>
        </a:p>
      </dgm:t>
    </dgm:pt>
    <dgm:pt modelId="{9A1331D7-E010-4B24-A90C-C39610DB15C9}" type="pres">
      <dgm:prSet presAssocID="{733832EF-BF5D-4EA5-A57A-FA2B11DFDF96}" presName="root" presStyleCnt="0"/>
      <dgm:spPr/>
      <dgm:t>
        <a:bodyPr/>
        <a:lstStyle/>
        <a:p>
          <a:endParaRPr lang="es-MX"/>
        </a:p>
      </dgm:t>
    </dgm:pt>
    <dgm:pt modelId="{B2DE85AF-4E3F-4C24-9C88-9B810F99C219}" type="pres">
      <dgm:prSet presAssocID="{733832EF-BF5D-4EA5-A57A-FA2B11DFDF96}" presName="rootComposite" presStyleCnt="0"/>
      <dgm:spPr/>
      <dgm:t>
        <a:bodyPr/>
        <a:lstStyle/>
        <a:p>
          <a:endParaRPr lang="es-MX"/>
        </a:p>
      </dgm:t>
    </dgm:pt>
    <dgm:pt modelId="{41B5AB8A-54B6-4B90-83A7-C1CCDC2E23C7}" type="pres">
      <dgm:prSet presAssocID="{733832EF-BF5D-4EA5-A57A-FA2B11DFDF96}" presName="rootText" presStyleLbl="node1" presStyleIdx="1" presStyleCnt="2" custScaleX="162544"/>
      <dgm:spPr/>
      <dgm:t>
        <a:bodyPr/>
        <a:lstStyle/>
        <a:p>
          <a:endParaRPr lang="es-ES"/>
        </a:p>
      </dgm:t>
    </dgm:pt>
    <dgm:pt modelId="{74F1BAD9-A5FD-4BE3-B821-A9D69C722C2F}" type="pres">
      <dgm:prSet presAssocID="{733832EF-BF5D-4EA5-A57A-FA2B11DFDF96}" presName="rootConnector" presStyleLbl="node1" presStyleIdx="1" presStyleCnt="2"/>
      <dgm:spPr/>
      <dgm:t>
        <a:bodyPr/>
        <a:lstStyle/>
        <a:p>
          <a:endParaRPr lang="es-MX"/>
        </a:p>
      </dgm:t>
    </dgm:pt>
    <dgm:pt modelId="{3F976686-87A0-4BA3-B0E4-F32DA848AD4A}" type="pres">
      <dgm:prSet presAssocID="{733832EF-BF5D-4EA5-A57A-FA2B11DFDF96}" presName="childShape" presStyleCnt="0"/>
      <dgm:spPr/>
      <dgm:t>
        <a:bodyPr/>
        <a:lstStyle/>
        <a:p>
          <a:endParaRPr lang="es-MX"/>
        </a:p>
      </dgm:t>
    </dgm:pt>
    <dgm:pt modelId="{C4754EC0-B09B-4EE9-B29A-23104DF1417B}" type="pres">
      <dgm:prSet presAssocID="{132562AF-8524-429C-8636-9EE7468E45C1}" presName="Name13" presStyleLbl="parChTrans1D2" presStyleIdx="3" presStyleCnt="6"/>
      <dgm:spPr/>
      <dgm:t>
        <a:bodyPr/>
        <a:lstStyle/>
        <a:p>
          <a:endParaRPr lang="es-MX"/>
        </a:p>
      </dgm:t>
    </dgm:pt>
    <dgm:pt modelId="{7AFC19EE-86CF-4C6C-A498-A7011FBA0A3A}" type="pres">
      <dgm:prSet presAssocID="{E79EFFAC-0ABA-446E-9510-7523A0BA6233}" presName="childText" presStyleLbl="bgAcc1" presStyleIdx="3" presStyleCnt="6" custScaleX="162544">
        <dgm:presLayoutVars>
          <dgm:bulletEnabled val="1"/>
        </dgm:presLayoutVars>
      </dgm:prSet>
      <dgm:spPr/>
      <dgm:t>
        <a:bodyPr/>
        <a:lstStyle/>
        <a:p>
          <a:endParaRPr lang="es-ES"/>
        </a:p>
      </dgm:t>
    </dgm:pt>
    <dgm:pt modelId="{77E7C1F4-42F1-4AB8-8EC4-75C9C32D865A}" type="pres">
      <dgm:prSet presAssocID="{FA4B9A07-3582-4998-9D10-AC3497842182}" presName="Name13" presStyleLbl="parChTrans1D2" presStyleIdx="4" presStyleCnt="6"/>
      <dgm:spPr/>
      <dgm:t>
        <a:bodyPr/>
        <a:lstStyle/>
        <a:p>
          <a:endParaRPr lang="es-MX"/>
        </a:p>
      </dgm:t>
    </dgm:pt>
    <dgm:pt modelId="{3E86B49F-C96E-46CF-93A7-144019F8C0DF}" type="pres">
      <dgm:prSet presAssocID="{BB97D31F-CCC1-4F49-BBB6-78BF9F17B618}" presName="childText" presStyleLbl="bgAcc1" presStyleIdx="4" presStyleCnt="6" custScaleX="162544">
        <dgm:presLayoutVars>
          <dgm:bulletEnabled val="1"/>
        </dgm:presLayoutVars>
      </dgm:prSet>
      <dgm:spPr/>
      <dgm:t>
        <a:bodyPr/>
        <a:lstStyle/>
        <a:p>
          <a:endParaRPr lang="es-ES"/>
        </a:p>
      </dgm:t>
    </dgm:pt>
    <dgm:pt modelId="{EDC46E4B-F95F-4BED-806E-D958DD846892}" type="pres">
      <dgm:prSet presAssocID="{0CE4C0FB-A835-4F09-B40A-E72E815370D0}" presName="Name13" presStyleLbl="parChTrans1D2" presStyleIdx="5" presStyleCnt="6"/>
      <dgm:spPr/>
      <dgm:t>
        <a:bodyPr/>
        <a:lstStyle/>
        <a:p>
          <a:endParaRPr lang="es-MX"/>
        </a:p>
      </dgm:t>
    </dgm:pt>
    <dgm:pt modelId="{496C5E29-6507-4E72-9271-0012593B9589}" type="pres">
      <dgm:prSet presAssocID="{5E6E812F-069E-43D8-806A-76B07131CB4F}" presName="childText" presStyleLbl="bgAcc1" presStyleIdx="5" presStyleCnt="6" custScaleX="162686">
        <dgm:presLayoutVars>
          <dgm:bulletEnabled val="1"/>
        </dgm:presLayoutVars>
      </dgm:prSet>
      <dgm:spPr/>
      <dgm:t>
        <a:bodyPr/>
        <a:lstStyle/>
        <a:p>
          <a:endParaRPr lang="es-ES"/>
        </a:p>
      </dgm:t>
    </dgm:pt>
  </dgm:ptLst>
  <dgm:cxnLst>
    <dgm:cxn modelId="{8AD8ED2D-B8C6-4A08-A09B-4B89A33D4076}" type="presOf" srcId="{733832EF-BF5D-4EA5-A57A-FA2B11DFDF96}" destId="{41B5AB8A-54B6-4B90-83A7-C1CCDC2E23C7}" srcOrd="0" destOrd="0" presId="urn:microsoft.com/office/officeart/2005/8/layout/hierarchy3"/>
    <dgm:cxn modelId="{2E8F9FE0-5999-4B4F-A702-760862397AD3}" type="presOf" srcId="{8EC44548-052D-4422-A5A6-741185D7D6EF}" destId="{5E06165C-7883-4440-ADE0-DFFB49F10E08}" srcOrd="0" destOrd="0" presId="urn:microsoft.com/office/officeart/2005/8/layout/hierarchy3"/>
    <dgm:cxn modelId="{77B977D8-19A4-441B-96D5-BDBDF1AA7048}" type="presOf" srcId="{733832EF-BF5D-4EA5-A57A-FA2B11DFDF96}" destId="{74F1BAD9-A5FD-4BE3-B821-A9D69C722C2F}" srcOrd="1" destOrd="0" presId="urn:microsoft.com/office/officeart/2005/8/layout/hierarchy3"/>
    <dgm:cxn modelId="{98E913BC-22E0-4431-8C8C-801E40DBCD3F}" type="presOf" srcId="{AAE46E12-AB6C-4700-8465-B9CBEB9D8599}" destId="{9999DBA1-70D3-44C5-8010-E3F00F0492E7}" srcOrd="0" destOrd="0" presId="urn:microsoft.com/office/officeart/2005/8/layout/hierarchy3"/>
    <dgm:cxn modelId="{13738C4A-D912-493C-ACA7-5A4109B5EB49}" type="presOf" srcId="{5E6E812F-069E-43D8-806A-76B07131CB4F}" destId="{496C5E29-6507-4E72-9271-0012593B9589}" srcOrd="0" destOrd="0" presId="urn:microsoft.com/office/officeart/2005/8/layout/hierarchy3"/>
    <dgm:cxn modelId="{A8016727-AD3B-43E8-AB05-83482B6819B3}" type="presOf" srcId="{132562AF-8524-429C-8636-9EE7468E45C1}" destId="{C4754EC0-B09B-4EE9-B29A-23104DF1417B}" srcOrd="0" destOrd="0" presId="urn:microsoft.com/office/officeart/2005/8/layout/hierarchy3"/>
    <dgm:cxn modelId="{63FB56BF-D255-44B7-B471-50981133FCB2}" type="presOf" srcId="{989F61A5-F37D-4CB7-BAC9-0754F14A0101}" destId="{1180A95C-9A3E-4AC1-A344-A62EEC88C73D}" srcOrd="0" destOrd="0" presId="urn:microsoft.com/office/officeart/2005/8/layout/hierarchy3"/>
    <dgm:cxn modelId="{ECD34848-B758-4256-9EF1-278610088DBE}" type="presOf" srcId="{FA4B9A07-3582-4998-9D10-AC3497842182}" destId="{77E7C1F4-42F1-4AB8-8EC4-75C9C32D865A}" srcOrd="0" destOrd="0" presId="urn:microsoft.com/office/officeart/2005/8/layout/hierarchy3"/>
    <dgm:cxn modelId="{5A4BB786-3551-4BAD-BEF7-0F682B9F13F1}" type="presOf" srcId="{E79EFFAC-0ABA-446E-9510-7523A0BA6233}" destId="{7AFC19EE-86CF-4C6C-A498-A7011FBA0A3A}" srcOrd="0" destOrd="0" presId="urn:microsoft.com/office/officeart/2005/8/layout/hierarchy3"/>
    <dgm:cxn modelId="{56A979C4-0811-4E24-96AA-42B42AC5EE87}" type="presOf" srcId="{369DCCE2-2789-4DF5-A64B-B88ACAAF1882}" destId="{69822D8E-CD23-4538-A68C-902917B00FA2}" srcOrd="0" destOrd="0" presId="urn:microsoft.com/office/officeart/2005/8/layout/hierarchy3"/>
    <dgm:cxn modelId="{FEE50205-7DD1-4BDC-98EA-B1FF2F04B567}" srcId="{E7568255-1AAC-4B79-A659-AC2C345EA9E1}" destId="{B24060D9-38C2-4450-BF72-9E650A96C744}" srcOrd="1" destOrd="0" parTransId="{AFCE9067-0D82-415E-9003-64F16E8729D3}" sibTransId="{127E69AC-A5DD-40C3-99BF-324749D30647}"/>
    <dgm:cxn modelId="{94EB42C1-EA54-4C26-B679-D116D876056C}" type="presOf" srcId="{0CE4C0FB-A835-4F09-B40A-E72E815370D0}" destId="{EDC46E4B-F95F-4BED-806E-D958DD846892}" srcOrd="0" destOrd="0" presId="urn:microsoft.com/office/officeart/2005/8/layout/hierarchy3"/>
    <dgm:cxn modelId="{35CD5097-0068-4087-B49F-5CD3DA745740}" srcId="{E7568255-1AAC-4B79-A659-AC2C345EA9E1}" destId="{8EC44548-052D-4422-A5A6-741185D7D6EF}" srcOrd="2" destOrd="0" parTransId="{AAE46E12-AB6C-4700-8465-B9CBEB9D8599}" sibTransId="{57FEAE3D-12DA-4C67-9F2C-24AE7D2FF8EB}"/>
    <dgm:cxn modelId="{9736D2C3-69E2-433E-94EE-18CF1C608281}" srcId="{4F24A917-F183-4653-A35B-EC8AF6186879}" destId="{733832EF-BF5D-4EA5-A57A-FA2B11DFDF96}" srcOrd="1" destOrd="0" parTransId="{F14B3A2F-CD8E-41AB-972B-5012F86DC45A}" sibTransId="{9CF33118-52F3-4C8F-9AD0-9E5B38E24834}"/>
    <dgm:cxn modelId="{F9631B75-7683-4D3E-9D52-64A46CAA397E}" srcId="{4F24A917-F183-4653-A35B-EC8AF6186879}" destId="{E7568255-1AAC-4B79-A659-AC2C345EA9E1}" srcOrd="0" destOrd="0" parTransId="{0CF62323-3F4E-4C33-8774-006E85F64A18}" sibTransId="{4CF23078-7F88-4FF8-98D2-204D55995240}"/>
    <dgm:cxn modelId="{D6163CB2-17AC-4FB4-953A-F4B341A6B270}" type="presOf" srcId="{BB97D31F-CCC1-4F49-BBB6-78BF9F17B618}" destId="{3E86B49F-C96E-46CF-93A7-144019F8C0DF}" srcOrd="0" destOrd="0" presId="urn:microsoft.com/office/officeart/2005/8/layout/hierarchy3"/>
    <dgm:cxn modelId="{A8DF3EF1-46F3-48EF-BEC3-A20FD3ED86BB}" type="presOf" srcId="{E7568255-1AAC-4B79-A659-AC2C345EA9E1}" destId="{ABAE67DF-831A-4C46-B3B3-E97155DAB1A0}" srcOrd="1" destOrd="0" presId="urn:microsoft.com/office/officeart/2005/8/layout/hierarchy3"/>
    <dgm:cxn modelId="{FBF5AC4D-34BA-4B90-B6DB-B336DC47FD3D}" srcId="{E7568255-1AAC-4B79-A659-AC2C345EA9E1}" destId="{989F61A5-F37D-4CB7-BAC9-0754F14A0101}" srcOrd="0" destOrd="0" parTransId="{369DCCE2-2789-4DF5-A64B-B88ACAAF1882}" sibTransId="{DE17A78F-6012-493A-9A9A-91A9E74F0734}"/>
    <dgm:cxn modelId="{FAEC9E87-77E2-4001-8AB1-F562CBE69BEA}" type="presOf" srcId="{B24060D9-38C2-4450-BF72-9E650A96C744}" destId="{49FAC230-D255-447E-A719-073D17D41C15}" srcOrd="0" destOrd="0" presId="urn:microsoft.com/office/officeart/2005/8/layout/hierarchy3"/>
    <dgm:cxn modelId="{B20C09F5-1A3E-4252-A2A0-BF2EA58191C2}" type="presOf" srcId="{4F24A917-F183-4653-A35B-EC8AF6186879}" destId="{2D356C4B-BC84-4C6D-8DEA-2DDB6DCB3F11}" srcOrd="0" destOrd="0" presId="urn:microsoft.com/office/officeart/2005/8/layout/hierarchy3"/>
    <dgm:cxn modelId="{4D0392F0-C64B-40C4-B550-CCBC250B73D5}" srcId="{733832EF-BF5D-4EA5-A57A-FA2B11DFDF96}" destId="{E79EFFAC-0ABA-446E-9510-7523A0BA6233}" srcOrd="0" destOrd="0" parTransId="{132562AF-8524-429C-8636-9EE7468E45C1}" sibTransId="{EEF2E459-60EC-4AF9-8E0C-F8505522E2EF}"/>
    <dgm:cxn modelId="{79F318E7-9926-4A92-978A-23949B6A2ECD}" srcId="{733832EF-BF5D-4EA5-A57A-FA2B11DFDF96}" destId="{BB97D31F-CCC1-4F49-BBB6-78BF9F17B618}" srcOrd="1" destOrd="0" parTransId="{FA4B9A07-3582-4998-9D10-AC3497842182}" sibTransId="{096A0652-974A-48A4-B6D4-B0F927287CD9}"/>
    <dgm:cxn modelId="{5BA0F44B-36EB-4758-933D-D88DC27158A5}" type="presOf" srcId="{AFCE9067-0D82-415E-9003-64F16E8729D3}" destId="{A3F61298-CF2C-4469-9860-0E06A544BD38}" srcOrd="0" destOrd="0" presId="urn:microsoft.com/office/officeart/2005/8/layout/hierarchy3"/>
    <dgm:cxn modelId="{7FA97C45-9A91-4BBB-AAC2-7E115B25B640}" type="presOf" srcId="{E7568255-1AAC-4B79-A659-AC2C345EA9E1}" destId="{45F6656A-D999-485F-A32C-D067789923D2}" srcOrd="0" destOrd="0" presId="urn:microsoft.com/office/officeart/2005/8/layout/hierarchy3"/>
    <dgm:cxn modelId="{526F591D-262B-41E3-B416-135F45759D05}" srcId="{733832EF-BF5D-4EA5-A57A-FA2B11DFDF96}" destId="{5E6E812F-069E-43D8-806A-76B07131CB4F}" srcOrd="2" destOrd="0" parTransId="{0CE4C0FB-A835-4F09-B40A-E72E815370D0}" sibTransId="{D0C5001B-300A-44A2-A7F9-F46E90767042}"/>
    <dgm:cxn modelId="{DB643872-32E3-40FC-9D16-859F275AD696}" type="presParOf" srcId="{2D356C4B-BC84-4C6D-8DEA-2DDB6DCB3F11}" destId="{32CA317C-B94F-493B-8A34-32551A90509F}" srcOrd="0" destOrd="0" presId="urn:microsoft.com/office/officeart/2005/8/layout/hierarchy3"/>
    <dgm:cxn modelId="{358F8F98-6F6D-45CC-877C-2734C6E1A16F}" type="presParOf" srcId="{32CA317C-B94F-493B-8A34-32551A90509F}" destId="{2A07583F-CFEB-479B-8117-F72E66C1239D}" srcOrd="0" destOrd="0" presId="urn:microsoft.com/office/officeart/2005/8/layout/hierarchy3"/>
    <dgm:cxn modelId="{355309A2-0717-4B76-9A9C-44AD388E186C}" type="presParOf" srcId="{2A07583F-CFEB-479B-8117-F72E66C1239D}" destId="{45F6656A-D999-485F-A32C-D067789923D2}" srcOrd="0" destOrd="0" presId="urn:microsoft.com/office/officeart/2005/8/layout/hierarchy3"/>
    <dgm:cxn modelId="{FA2532EF-BFFD-4787-9764-F7C4EA5A4922}" type="presParOf" srcId="{2A07583F-CFEB-479B-8117-F72E66C1239D}" destId="{ABAE67DF-831A-4C46-B3B3-E97155DAB1A0}" srcOrd="1" destOrd="0" presId="urn:microsoft.com/office/officeart/2005/8/layout/hierarchy3"/>
    <dgm:cxn modelId="{EFB34D3E-6243-447D-BF75-55081ACF80C0}" type="presParOf" srcId="{32CA317C-B94F-493B-8A34-32551A90509F}" destId="{B4F47FF9-3E2A-47A2-9095-5F51A365E30C}" srcOrd="1" destOrd="0" presId="urn:microsoft.com/office/officeart/2005/8/layout/hierarchy3"/>
    <dgm:cxn modelId="{43A7B308-51A7-4DC4-AA0E-48A880B36FAC}" type="presParOf" srcId="{B4F47FF9-3E2A-47A2-9095-5F51A365E30C}" destId="{69822D8E-CD23-4538-A68C-902917B00FA2}" srcOrd="0" destOrd="0" presId="urn:microsoft.com/office/officeart/2005/8/layout/hierarchy3"/>
    <dgm:cxn modelId="{1C214D92-09D0-43C2-BA79-9B50FFBF522C}" type="presParOf" srcId="{B4F47FF9-3E2A-47A2-9095-5F51A365E30C}" destId="{1180A95C-9A3E-4AC1-A344-A62EEC88C73D}" srcOrd="1" destOrd="0" presId="urn:microsoft.com/office/officeart/2005/8/layout/hierarchy3"/>
    <dgm:cxn modelId="{C3A2BC85-99DB-4C6A-8C7B-E2075628218A}" type="presParOf" srcId="{B4F47FF9-3E2A-47A2-9095-5F51A365E30C}" destId="{A3F61298-CF2C-4469-9860-0E06A544BD38}" srcOrd="2" destOrd="0" presId="urn:microsoft.com/office/officeart/2005/8/layout/hierarchy3"/>
    <dgm:cxn modelId="{FC88E968-D410-4325-A853-9FC684F09737}" type="presParOf" srcId="{B4F47FF9-3E2A-47A2-9095-5F51A365E30C}" destId="{49FAC230-D255-447E-A719-073D17D41C15}" srcOrd="3" destOrd="0" presId="urn:microsoft.com/office/officeart/2005/8/layout/hierarchy3"/>
    <dgm:cxn modelId="{320114CE-98F8-449B-B36B-EE400A174649}" type="presParOf" srcId="{B4F47FF9-3E2A-47A2-9095-5F51A365E30C}" destId="{9999DBA1-70D3-44C5-8010-E3F00F0492E7}" srcOrd="4" destOrd="0" presId="urn:microsoft.com/office/officeart/2005/8/layout/hierarchy3"/>
    <dgm:cxn modelId="{5C15D0DB-1BFC-46E7-A1FE-697E91579EFE}" type="presParOf" srcId="{B4F47FF9-3E2A-47A2-9095-5F51A365E30C}" destId="{5E06165C-7883-4440-ADE0-DFFB49F10E08}" srcOrd="5" destOrd="0" presId="urn:microsoft.com/office/officeart/2005/8/layout/hierarchy3"/>
    <dgm:cxn modelId="{2905C6CF-3AD2-45AE-A8F4-B6F248D35531}" type="presParOf" srcId="{2D356C4B-BC84-4C6D-8DEA-2DDB6DCB3F11}" destId="{9A1331D7-E010-4B24-A90C-C39610DB15C9}" srcOrd="1" destOrd="0" presId="urn:microsoft.com/office/officeart/2005/8/layout/hierarchy3"/>
    <dgm:cxn modelId="{674CCA88-216D-4F63-AC7B-E441B891EF1C}" type="presParOf" srcId="{9A1331D7-E010-4B24-A90C-C39610DB15C9}" destId="{B2DE85AF-4E3F-4C24-9C88-9B810F99C219}" srcOrd="0" destOrd="0" presId="urn:microsoft.com/office/officeart/2005/8/layout/hierarchy3"/>
    <dgm:cxn modelId="{D0F58498-BB57-49EE-91DE-ECB8CC6D7A2A}" type="presParOf" srcId="{B2DE85AF-4E3F-4C24-9C88-9B810F99C219}" destId="{41B5AB8A-54B6-4B90-83A7-C1CCDC2E23C7}" srcOrd="0" destOrd="0" presId="urn:microsoft.com/office/officeart/2005/8/layout/hierarchy3"/>
    <dgm:cxn modelId="{CB5E0725-C96C-4893-985D-18CCCDAE83A6}" type="presParOf" srcId="{B2DE85AF-4E3F-4C24-9C88-9B810F99C219}" destId="{74F1BAD9-A5FD-4BE3-B821-A9D69C722C2F}" srcOrd="1" destOrd="0" presId="urn:microsoft.com/office/officeart/2005/8/layout/hierarchy3"/>
    <dgm:cxn modelId="{B15CC648-1451-4AE8-9CFE-7907DE6A2C15}" type="presParOf" srcId="{9A1331D7-E010-4B24-A90C-C39610DB15C9}" destId="{3F976686-87A0-4BA3-B0E4-F32DA848AD4A}" srcOrd="1" destOrd="0" presId="urn:microsoft.com/office/officeart/2005/8/layout/hierarchy3"/>
    <dgm:cxn modelId="{51AA97D0-32EA-4C65-876D-946D1E18C1C4}" type="presParOf" srcId="{3F976686-87A0-4BA3-B0E4-F32DA848AD4A}" destId="{C4754EC0-B09B-4EE9-B29A-23104DF1417B}" srcOrd="0" destOrd="0" presId="urn:microsoft.com/office/officeart/2005/8/layout/hierarchy3"/>
    <dgm:cxn modelId="{52203284-9927-46B4-B374-4F05429A103E}" type="presParOf" srcId="{3F976686-87A0-4BA3-B0E4-F32DA848AD4A}" destId="{7AFC19EE-86CF-4C6C-A498-A7011FBA0A3A}" srcOrd="1" destOrd="0" presId="urn:microsoft.com/office/officeart/2005/8/layout/hierarchy3"/>
    <dgm:cxn modelId="{56B19679-C65C-4A13-A9E4-9788528EE58D}" type="presParOf" srcId="{3F976686-87A0-4BA3-B0E4-F32DA848AD4A}" destId="{77E7C1F4-42F1-4AB8-8EC4-75C9C32D865A}" srcOrd="2" destOrd="0" presId="urn:microsoft.com/office/officeart/2005/8/layout/hierarchy3"/>
    <dgm:cxn modelId="{E5096111-11C0-48AF-9B8F-25184F485D2B}" type="presParOf" srcId="{3F976686-87A0-4BA3-B0E4-F32DA848AD4A}" destId="{3E86B49F-C96E-46CF-93A7-144019F8C0DF}" srcOrd="3" destOrd="0" presId="urn:microsoft.com/office/officeart/2005/8/layout/hierarchy3"/>
    <dgm:cxn modelId="{B36F8D42-4283-4679-A0C0-26EA9CE10DF9}" type="presParOf" srcId="{3F976686-87A0-4BA3-B0E4-F32DA848AD4A}" destId="{EDC46E4B-F95F-4BED-806E-D958DD846892}" srcOrd="4" destOrd="0" presId="urn:microsoft.com/office/officeart/2005/8/layout/hierarchy3"/>
    <dgm:cxn modelId="{42BBE0D7-A510-4BD1-B7B3-01F491C9A195}" type="presParOf" srcId="{3F976686-87A0-4BA3-B0E4-F32DA848AD4A}" destId="{496C5E29-6507-4E72-9271-0012593B9589}"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B54953-C385-4C5D-8A21-45CFD0559B1F}" type="doc">
      <dgm:prSet loTypeId="urn:microsoft.com/office/officeart/2005/8/layout/bProcess3" loCatId="process" qsTypeId="urn:microsoft.com/office/officeart/2005/8/quickstyle/simple1" qsCatId="simple" csTypeId="urn:microsoft.com/office/officeart/2005/8/colors/colorful1#1" csCatId="colorful" phldr="1"/>
      <dgm:spPr/>
      <dgm:t>
        <a:bodyPr/>
        <a:lstStyle/>
        <a:p>
          <a:endParaRPr lang="es-MX"/>
        </a:p>
      </dgm:t>
    </dgm:pt>
    <dgm:pt modelId="{714E42B1-338B-4716-ADCB-75DE93F43B66}">
      <dgm:prSet phldrT="[Texto]"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Correlación de conceptos</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Asignar la cuenta correcta establecida en el Plan de Cuentas del SIGMAVER. </a:t>
          </a:r>
          <a:endParaRPr lang="es-MX" sz="1200" b="0" dirty="0">
            <a:latin typeface="Arial" pitchFamily="34" charset="0"/>
            <a:cs typeface="Arial" pitchFamily="34" charset="0"/>
          </a:endParaRPr>
        </a:p>
      </dgm:t>
    </dgm:pt>
    <dgm:pt modelId="{A5A281E7-FBF7-458B-BB02-3A5D9E08ACA9}" type="parTrans" cxnId="{5FF199E9-ABA8-4050-BCB8-AFDC9E88C609}">
      <dgm:prSet/>
      <dgm:spPr/>
      <dgm:t>
        <a:bodyPr/>
        <a:lstStyle/>
        <a:p>
          <a:endParaRPr lang="es-MX"/>
        </a:p>
      </dgm:t>
    </dgm:pt>
    <dgm:pt modelId="{4EDC8552-B71E-4EB3-ADCD-D480B7BE1D9D}" type="sibTrans" cxnId="{5FF199E9-ABA8-4050-BCB8-AFDC9E88C609}">
      <dgm:prSet/>
      <dgm:spPr/>
      <dgm:t>
        <a:bodyPr/>
        <a:lstStyle/>
        <a:p>
          <a:endParaRPr lang="es-MX"/>
        </a:p>
      </dgm:t>
    </dgm:pt>
    <dgm:pt modelId="{35DFCB32-056D-4F8A-909E-3A613894F817}">
      <dgm:prSet phldrT="[Texto]"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La segregación de las cuentas en el plan de Cuentas de SIGMAVER</a:t>
          </a:r>
        </a:p>
        <a:p>
          <a:r>
            <a:rPr kumimoji="0" lang="es-MX"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Ejemp</a:t>
          </a:r>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las cuentas de bancos e inversiones y las de Otros Ingresos.</a:t>
          </a:r>
          <a:endParaRPr lang="es-MX" sz="1200" b="0" dirty="0">
            <a:latin typeface="Arial" pitchFamily="34" charset="0"/>
            <a:cs typeface="Arial" pitchFamily="34" charset="0"/>
          </a:endParaRPr>
        </a:p>
      </dgm:t>
    </dgm:pt>
    <dgm:pt modelId="{20921EBD-B56D-47BD-855C-35A0A404780E}" type="parTrans" cxnId="{661E70FF-ED07-47ED-981E-84A7D31CA29B}">
      <dgm:prSet/>
      <dgm:spPr/>
      <dgm:t>
        <a:bodyPr/>
        <a:lstStyle/>
        <a:p>
          <a:endParaRPr lang="es-MX"/>
        </a:p>
      </dgm:t>
    </dgm:pt>
    <dgm:pt modelId="{0FC6A00E-ADBE-4191-8028-5E6B39D32705}" type="sibTrans" cxnId="{661E70FF-ED07-47ED-981E-84A7D31CA29B}">
      <dgm:prSet/>
      <dgm:spPr/>
      <dgm:t>
        <a:bodyPr/>
        <a:lstStyle/>
        <a:p>
          <a:endParaRPr lang="es-MX"/>
        </a:p>
      </dgm:t>
    </dgm:pt>
    <dgm:pt modelId="{8CBF261F-CAB4-4A65-8072-35BF8BF78DEE}">
      <dgm:prSet phldrT="[Texto]"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Determinación de acumulación de saldos a una sola cuenta de SIGMAVER</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las cuentas de deudores, acreedores, proveedores y contratistas.</a:t>
          </a:r>
          <a:endParaRPr lang="es-MX" sz="1200" b="0" dirty="0">
            <a:latin typeface="Arial" pitchFamily="34" charset="0"/>
            <a:cs typeface="Arial" pitchFamily="34" charset="0"/>
          </a:endParaRPr>
        </a:p>
      </dgm:t>
    </dgm:pt>
    <dgm:pt modelId="{D734BA9C-CD8E-4F24-9BA7-0C8E0FE99965}" type="parTrans" cxnId="{560AF96A-F868-4D68-9A05-A398901AF0E7}">
      <dgm:prSet/>
      <dgm:spPr/>
      <dgm:t>
        <a:bodyPr/>
        <a:lstStyle/>
        <a:p>
          <a:endParaRPr lang="es-MX"/>
        </a:p>
      </dgm:t>
    </dgm:pt>
    <dgm:pt modelId="{F22B96C5-BFD6-404F-954E-47A9FBEAE4BE}" type="sibTrans" cxnId="{560AF96A-F868-4D68-9A05-A398901AF0E7}">
      <dgm:prSet/>
      <dgm:spPr/>
      <dgm:t>
        <a:bodyPr/>
        <a:lstStyle/>
        <a:p>
          <a:endParaRPr lang="es-MX"/>
        </a:p>
      </dgm:t>
    </dgm:pt>
    <dgm:pt modelId="{4DB10B96-8277-40BC-ACCF-A1934AE9BA51}">
      <dgm:prSet phldrT="[Texto]"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Manejo de Cuentas de Orden</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Registro de cuentas por cobrar Predial.</a:t>
          </a:r>
          <a:endParaRPr lang="es-MX" sz="1200" b="0" dirty="0">
            <a:latin typeface="Arial" pitchFamily="34" charset="0"/>
            <a:cs typeface="Arial" pitchFamily="34" charset="0"/>
          </a:endParaRPr>
        </a:p>
      </dgm:t>
    </dgm:pt>
    <dgm:pt modelId="{698DEED2-35C7-420D-81EA-16373FA7FBE7}" type="parTrans" cxnId="{82E9D52C-49E2-43B4-B605-C7798EE302FE}">
      <dgm:prSet/>
      <dgm:spPr/>
      <dgm:t>
        <a:bodyPr/>
        <a:lstStyle/>
        <a:p>
          <a:endParaRPr lang="es-MX"/>
        </a:p>
      </dgm:t>
    </dgm:pt>
    <dgm:pt modelId="{59EC82CA-695A-44E2-B24A-923D8798B578}" type="sibTrans" cxnId="{82E9D52C-49E2-43B4-B605-C7798EE302FE}">
      <dgm:prSet/>
      <dgm:spPr/>
      <dgm:t>
        <a:bodyPr/>
        <a:lstStyle/>
        <a:p>
          <a:endParaRPr lang="es-MX"/>
        </a:p>
      </dgm:t>
    </dgm:pt>
    <dgm:pt modelId="{044B1F55-770A-46FE-A98F-645669710763}">
      <dgm:prSet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Eliminación de asientos dobles</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Ejemplo: Adquisición de Activos, contratación de Deuda Pública. </a:t>
          </a:r>
          <a:endParaRPr lang="es-MX" sz="1200" b="0" dirty="0">
            <a:latin typeface="Arial" pitchFamily="34" charset="0"/>
            <a:cs typeface="Arial" pitchFamily="34" charset="0"/>
          </a:endParaRPr>
        </a:p>
      </dgm:t>
    </dgm:pt>
    <dgm:pt modelId="{0336D7EA-7094-4197-A78C-9F0665687EB7}" type="parTrans" cxnId="{62EF4BD7-ADA1-497F-AC8F-79501E2AC507}">
      <dgm:prSet/>
      <dgm:spPr/>
      <dgm:t>
        <a:bodyPr/>
        <a:lstStyle/>
        <a:p>
          <a:endParaRPr lang="es-MX"/>
        </a:p>
      </dgm:t>
    </dgm:pt>
    <dgm:pt modelId="{65CCE54B-427F-4A0C-A72F-088085A8510B}" type="sibTrans" cxnId="{62EF4BD7-ADA1-497F-AC8F-79501E2AC507}">
      <dgm:prSet/>
      <dgm:spPr/>
      <dgm:t>
        <a:bodyPr/>
        <a:lstStyle/>
        <a:p>
          <a:endParaRPr lang="es-MX"/>
        </a:p>
      </dgm:t>
    </dgm:pt>
    <dgm:pt modelId="{9589A602-D6E2-4BFD-A059-F7EDCB54C4E9}">
      <dgm:prSet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Tratamiento de cuentas especificas</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Ejemplo: Remanentes, Subsidios, Traspasos</a:t>
          </a:r>
          <a:endParaRPr lang="es-MX" sz="1200" b="0" dirty="0">
            <a:latin typeface="Arial" pitchFamily="34" charset="0"/>
            <a:cs typeface="Arial" pitchFamily="34" charset="0"/>
          </a:endParaRPr>
        </a:p>
      </dgm:t>
    </dgm:pt>
    <dgm:pt modelId="{25BB24FE-801B-455D-8DC0-FB30A97E3866}" type="parTrans" cxnId="{37321655-17A7-4EBB-B5A3-D1278B334116}">
      <dgm:prSet/>
      <dgm:spPr/>
      <dgm:t>
        <a:bodyPr/>
        <a:lstStyle/>
        <a:p>
          <a:endParaRPr lang="es-MX"/>
        </a:p>
      </dgm:t>
    </dgm:pt>
    <dgm:pt modelId="{46C0F4C5-BF5D-40CE-A6C3-8557802F175F}" type="sibTrans" cxnId="{37321655-17A7-4EBB-B5A3-D1278B334116}">
      <dgm:prSet/>
      <dgm:spPr/>
      <dgm:t>
        <a:bodyPr/>
        <a:lstStyle/>
        <a:p>
          <a:endParaRPr lang="es-MX"/>
        </a:p>
      </dgm:t>
    </dgm:pt>
    <dgm:pt modelId="{BEEF1F4D-23D1-4B09-AACE-62335A788D7A}">
      <dgm:prSet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Lineamientos para la conversión de Acciones del Ramo 33</a:t>
          </a:r>
        </a:p>
        <a:p>
          <a:r>
            <a:rPr kumimoji="0" lang="es-MX"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Para conceptos de la Apertura Programática relacionados con las acciones.</a:t>
          </a:r>
          <a:endParaRPr lang="es-MX" sz="1200" b="0" dirty="0">
            <a:latin typeface="Arial" pitchFamily="34" charset="0"/>
            <a:cs typeface="Arial" pitchFamily="34" charset="0"/>
          </a:endParaRPr>
        </a:p>
      </dgm:t>
    </dgm:pt>
    <dgm:pt modelId="{1748D61C-2B0F-44C9-A5A0-6DA8C27FAE19}" type="parTrans" cxnId="{8ED1258F-7144-48E8-8475-1782AC9B5A86}">
      <dgm:prSet/>
      <dgm:spPr/>
      <dgm:t>
        <a:bodyPr/>
        <a:lstStyle/>
        <a:p>
          <a:endParaRPr lang="es-MX"/>
        </a:p>
      </dgm:t>
    </dgm:pt>
    <dgm:pt modelId="{4C08F53F-305F-4322-BC2D-6FFD30CBC660}" type="sibTrans" cxnId="{8ED1258F-7144-48E8-8475-1782AC9B5A86}">
      <dgm:prSet/>
      <dgm:spPr/>
      <dgm:t>
        <a:bodyPr/>
        <a:lstStyle/>
        <a:p>
          <a:endParaRPr lang="es-MX"/>
        </a:p>
      </dgm:t>
    </dgm:pt>
    <dgm:pt modelId="{E5F9012B-41AF-4007-9CA2-995C9E4EBD55}">
      <dgm:prSet custT="1"/>
      <dgm:spPr/>
      <dgm:t>
        <a:bodyPr/>
        <a:lstStyle/>
        <a:p>
          <a:r>
            <a:rPr kumimoji="0" lang="es-MX" sz="1200" b="1" i="0" u="none" strike="noStrike" cap="none" normalizeH="0" baseline="0" dirty="0" smtClean="0">
              <a:ln/>
              <a:effectLst/>
              <a:latin typeface="Arial" pitchFamily="34" charset="0"/>
              <a:ea typeface="Calibri" pitchFamily="34" charset="0"/>
              <a:cs typeface="Arial" pitchFamily="34" charset="0"/>
            </a:rPr>
            <a:t>Conciliación de Traspasos de Saldos </a:t>
          </a:r>
          <a:endParaRPr lang="es-MX" sz="1200" b="0" dirty="0">
            <a:latin typeface="Arial" pitchFamily="34" charset="0"/>
            <a:cs typeface="Arial" pitchFamily="34" charset="0"/>
          </a:endParaRPr>
        </a:p>
      </dgm:t>
    </dgm:pt>
    <dgm:pt modelId="{CC9D7A3F-C2CE-4A95-8A7E-08F6E58EA7F9}" type="parTrans" cxnId="{A28DDB57-1EC1-4477-9D34-18AC7D24D05D}">
      <dgm:prSet/>
      <dgm:spPr/>
      <dgm:t>
        <a:bodyPr/>
        <a:lstStyle/>
        <a:p>
          <a:endParaRPr lang="es-MX"/>
        </a:p>
      </dgm:t>
    </dgm:pt>
    <dgm:pt modelId="{36DD72EE-3E22-494D-8E90-3FDD43AE8EE6}" type="sibTrans" cxnId="{A28DDB57-1EC1-4477-9D34-18AC7D24D05D}">
      <dgm:prSet/>
      <dgm:spPr/>
      <dgm:t>
        <a:bodyPr/>
        <a:lstStyle/>
        <a:p>
          <a:endParaRPr lang="es-MX"/>
        </a:p>
      </dgm:t>
    </dgm:pt>
    <dgm:pt modelId="{F3EC4A8B-F6F3-4070-9720-B1BE583C3846}">
      <dgm:prSet custT="1"/>
      <dgm:spPr/>
      <dgm:t>
        <a:bodyPr/>
        <a:lstStyle/>
        <a:p>
          <a:r>
            <a:rPr lang="es-MX" sz="1200" b="1" dirty="0" smtClean="0">
              <a:latin typeface="Arial" pitchFamily="34" charset="0"/>
              <a:cs typeface="Arial" pitchFamily="34" charset="0"/>
            </a:rPr>
            <a:t>1) Emisión y carga de póliza de apertura</a:t>
          </a:r>
        </a:p>
        <a:p>
          <a:r>
            <a:rPr lang="es-MX" sz="1200" b="1" dirty="0" smtClean="0">
              <a:latin typeface="Arial" pitchFamily="34" charset="0"/>
              <a:cs typeface="Arial" pitchFamily="34" charset="0"/>
            </a:rPr>
            <a:t>2) Determinación del avance presupuestal</a:t>
          </a:r>
          <a:endParaRPr lang="es-MX" sz="1200" b="1" dirty="0">
            <a:latin typeface="Arial" pitchFamily="34" charset="0"/>
            <a:cs typeface="Arial" pitchFamily="34" charset="0"/>
          </a:endParaRPr>
        </a:p>
      </dgm:t>
    </dgm:pt>
    <dgm:pt modelId="{98919804-F29D-49BB-A084-A4CCD9EF6C63}" type="parTrans" cxnId="{73EB896C-425A-4A2B-9FD7-49960B96255B}">
      <dgm:prSet/>
      <dgm:spPr/>
      <dgm:t>
        <a:bodyPr/>
        <a:lstStyle/>
        <a:p>
          <a:endParaRPr lang="es-MX"/>
        </a:p>
      </dgm:t>
    </dgm:pt>
    <dgm:pt modelId="{52DE620F-B1E4-420D-860A-BF19C89670B0}" type="sibTrans" cxnId="{73EB896C-425A-4A2B-9FD7-49960B96255B}">
      <dgm:prSet/>
      <dgm:spPr/>
      <dgm:t>
        <a:bodyPr/>
        <a:lstStyle/>
        <a:p>
          <a:endParaRPr lang="es-MX"/>
        </a:p>
      </dgm:t>
    </dgm:pt>
    <dgm:pt modelId="{75AA967B-0244-47E5-94C8-A6E305EC8FE0}" type="pres">
      <dgm:prSet presAssocID="{9CB54953-C385-4C5D-8A21-45CFD0559B1F}" presName="Name0" presStyleCnt="0">
        <dgm:presLayoutVars>
          <dgm:dir/>
          <dgm:resizeHandles val="exact"/>
        </dgm:presLayoutVars>
      </dgm:prSet>
      <dgm:spPr/>
      <dgm:t>
        <a:bodyPr/>
        <a:lstStyle/>
        <a:p>
          <a:endParaRPr lang="es-MX"/>
        </a:p>
      </dgm:t>
    </dgm:pt>
    <dgm:pt modelId="{AFA5DDD7-D4E2-4303-87B9-AA03E26C794A}" type="pres">
      <dgm:prSet presAssocID="{714E42B1-338B-4716-ADCB-75DE93F43B66}" presName="node" presStyleLbl="node1" presStyleIdx="0" presStyleCnt="9">
        <dgm:presLayoutVars>
          <dgm:bulletEnabled val="1"/>
        </dgm:presLayoutVars>
      </dgm:prSet>
      <dgm:spPr/>
      <dgm:t>
        <a:bodyPr/>
        <a:lstStyle/>
        <a:p>
          <a:endParaRPr lang="es-MX"/>
        </a:p>
      </dgm:t>
    </dgm:pt>
    <dgm:pt modelId="{2D695A54-0155-4BF5-B0CC-DA8EE1F0BB54}" type="pres">
      <dgm:prSet presAssocID="{4EDC8552-B71E-4EB3-ADCD-D480B7BE1D9D}" presName="sibTrans" presStyleLbl="sibTrans1D1" presStyleIdx="0" presStyleCnt="8"/>
      <dgm:spPr/>
      <dgm:t>
        <a:bodyPr/>
        <a:lstStyle/>
        <a:p>
          <a:endParaRPr lang="es-MX"/>
        </a:p>
      </dgm:t>
    </dgm:pt>
    <dgm:pt modelId="{D50B85D0-7575-4307-B2FD-C5481CA13BE4}" type="pres">
      <dgm:prSet presAssocID="{4EDC8552-B71E-4EB3-ADCD-D480B7BE1D9D}" presName="connectorText" presStyleLbl="sibTrans1D1" presStyleIdx="0" presStyleCnt="8"/>
      <dgm:spPr/>
      <dgm:t>
        <a:bodyPr/>
        <a:lstStyle/>
        <a:p>
          <a:endParaRPr lang="es-MX"/>
        </a:p>
      </dgm:t>
    </dgm:pt>
    <dgm:pt modelId="{EB087EEE-1A8B-4F83-ADA3-3D2CEF9284D9}" type="pres">
      <dgm:prSet presAssocID="{35DFCB32-056D-4F8A-909E-3A613894F817}" presName="node" presStyleLbl="node1" presStyleIdx="1" presStyleCnt="9">
        <dgm:presLayoutVars>
          <dgm:bulletEnabled val="1"/>
        </dgm:presLayoutVars>
      </dgm:prSet>
      <dgm:spPr/>
      <dgm:t>
        <a:bodyPr/>
        <a:lstStyle/>
        <a:p>
          <a:endParaRPr lang="es-MX"/>
        </a:p>
      </dgm:t>
    </dgm:pt>
    <dgm:pt modelId="{217C5192-03F6-4FC6-9466-C879EE40D731}" type="pres">
      <dgm:prSet presAssocID="{0FC6A00E-ADBE-4191-8028-5E6B39D32705}" presName="sibTrans" presStyleLbl="sibTrans1D1" presStyleIdx="1" presStyleCnt="8"/>
      <dgm:spPr/>
      <dgm:t>
        <a:bodyPr/>
        <a:lstStyle/>
        <a:p>
          <a:endParaRPr lang="es-MX"/>
        </a:p>
      </dgm:t>
    </dgm:pt>
    <dgm:pt modelId="{A036E9DF-A437-4FCB-8500-627629452DA9}" type="pres">
      <dgm:prSet presAssocID="{0FC6A00E-ADBE-4191-8028-5E6B39D32705}" presName="connectorText" presStyleLbl="sibTrans1D1" presStyleIdx="1" presStyleCnt="8"/>
      <dgm:spPr/>
      <dgm:t>
        <a:bodyPr/>
        <a:lstStyle/>
        <a:p>
          <a:endParaRPr lang="es-MX"/>
        </a:p>
      </dgm:t>
    </dgm:pt>
    <dgm:pt modelId="{4404C8C4-2D86-4F68-A6A6-35EE84E81596}" type="pres">
      <dgm:prSet presAssocID="{8CBF261F-CAB4-4A65-8072-35BF8BF78DEE}" presName="node" presStyleLbl="node1" presStyleIdx="2" presStyleCnt="9">
        <dgm:presLayoutVars>
          <dgm:bulletEnabled val="1"/>
        </dgm:presLayoutVars>
      </dgm:prSet>
      <dgm:spPr/>
      <dgm:t>
        <a:bodyPr/>
        <a:lstStyle/>
        <a:p>
          <a:endParaRPr lang="es-MX"/>
        </a:p>
      </dgm:t>
    </dgm:pt>
    <dgm:pt modelId="{47CA4904-D4B7-43EC-8584-5DDAEE71A8E1}" type="pres">
      <dgm:prSet presAssocID="{F22B96C5-BFD6-404F-954E-47A9FBEAE4BE}" presName="sibTrans" presStyleLbl="sibTrans1D1" presStyleIdx="2" presStyleCnt="8"/>
      <dgm:spPr/>
      <dgm:t>
        <a:bodyPr/>
        <a:lstStyle/>
        <a:p>
          <a:endParaRPr lang="es-MX"/>
        </a:p>
      </dgm:t>
    </dgm:pt>
    <dgm:pt modelId="{832B4309-260D-435C-91AE-D2D6F5364626}" type="pres">
      <dgm:prSet presAssocID="{F22B96C5-BFD6-404F-954E-47A9FBEAE4BE}" presName="connectorText" presStyleLbl="sibTrans1D1" presStyleIdx="2" presStyleCnt="8"/>
      <dgm:spPr/>
      <dgm:t>
        <a:bodyPr/>
        <a:lstStyle/>
        <a:p>
          <a:endParaRPr lang="es-MX"/>
        </a:p>
      </dgm:t>
    </dgm:pt>
    <dgm:pt modelId="{A90BFD31-39E4-46B8-8956-02EABD455D47}" type="pres">
      <dgm:prSet presAssocID="{4DB10B96-8277-40BC-ACCF-A1934AE9BA51}" presName="node" presStyleLbl="node1" presStyleIdx="3" presStyleCnt="9">
        <dgm:presLayoutVars>
          <dgm:bulletEnabled val="1"/>
        </dgm:presLayoutVars>
      </dgm:prSet>
      <dgm:spPr/>
      <dgm:t>
        <a:bodyPr/>
        <a:lstStyle/>
        <a:p>
          <a:endParaRPr lang="es-MX"/>
        </a:p>
      </dgm:t>
    </dgm:pt>
    <dgm:pt modelId="{DEDF3A49-43D0-49A0-BF95-DD195F72FF6A}" type="pres">
      <dgm:prSet presAssocID="{59EC82CA-695A-44E2-B24A-923D8798B578}" presName="sibTrans" presStyleLbl="sibTrans1D1" presStyleIdx="3" presStyleCnt="8"/>
      <dgm:spPr/>
      <dgm:t>
        <a:bodyPr/>
        <a:lstStyle/>
        <a:p>
          <a:endParaRPr lang="es-MX"/>
        </a:p>
      </dgm:t>
    </dgm:pt>
    <dgm:pt modelId="{E6B94617-4224-40EC-8E9C-6C74C3D65641}" type="pres">
      <dgm:prSet presAssocID="{59EC82CA-695A-44E2-B24A-923D8798B578}" presName="connectorText" presStyleLbl="sibTrans1D1" presStyleIdx="3" presStyleCnt="8"/>
      <dgm:spPr/>
      <dgm:t>
        <a:bodyPr/>
        <a:lstStyle/>
        <a:p>
          <a:endParaRPr lang="es-MX"/>
        </a:p>
      </dgm:t>
    </dgm:pt>
    <dgm:pt modelId="{6A43EAB4-BC5F-4757-BA9F-EC2BFDB7B14F}" type="pres">
      <dgm:prSet presAssocID="{044B1F55-770A-46FE-A98F-645669710763}" presName="node" presStyleLbl="node1" presStyleIdx="4" presStyleCnt="9">
        <dgm:presLayoutVars>
          <dgm:bulletEnabled val="1"/>
        </dgm:presLayoutVars>
      </dgm:prSet>
      <dgm:spPr/>
      <dgm:t>
        <a:bodyPr/>
        <a:lstStyle/>
        <a:p>
          <a:endParaRPr lang="es-MX"/>
        </a:p>
      </dgm:t>
    </dgm:pt>
    <dgm:pt modelId="{F0153626-E7C3-4E9E-94D2-19BC111C218D}" type="pres">
      <dgm:prSet presAssocID="{65CCE54B-427F-4A0C-A72F-088085A8510B}" presName="sibTrans" presStyleLbl="sibTrans1D1" presStyleIdx="4" presStyleCnt="8"/>
      <dgm:spPr/>
      <dgm:t>
        <a:bodyPr/>
        <a:lstStyle/>
        <a:p>
          <a:endParaRPr lang="es-MX"/>
        </a:p>
      </dgm:t>
    </dgm:pt>
    <dgm:pt modelId="{571CEA28-FA3C-46B8-8D62-12D520355122}" type="pres">
      <dgm:prSet presAssocID="{65CCE54B-427F-4A0C-A72F-088085A8510B}" presName="connectorText" presStyleLbl="sibTrans1D1" presStyleIdx="4" presStyleCnt="8"/>
      <dgm:spPr/>
      <dgm:t>
        <a:bodyPr/>
        <a:lstStyle/>
        <a:p>
          <a:endParaRPr lang="es-MX"/>
        </a:p>
      </dgm:t>
    </dgm:pt>
    <dgm:pt modelId="{4A0EFCAA-79B5-43D8-816E-DFACAC272A47}" type="pres">
      <dgm:prSet presAssocID="{9589A602-D6E2-4BFD-A059-F7EDCB54C4E9}" presName="node" presStyleLbl="node1" presStyleIdx="5" presStyleCnt="9">
        <dgm:presLayoutVars>
          <dgm:bulletEnabled val="1"/>
        </dgm:presLayoutVars>
      </dgm:prSet>
      <dgm:spPr/>
      <dgm:t>
        <a:bodyPr/>
        <a:lstStyle/>
        <a:p>
          <a:endParaRPr lang="es-MX"/>
        </a:p>
      </dgm:t>
    </dgm:pt>
    <dgm:pt modelId="{8B412064-4C00-4849-A7E0-E9EE225AF2E1}" type="pres">
      <dgm:prSet presAssocID="{46C0F4C5-BF5D-40CE-A6C3-8557802F175F}" presName="sibTrans" presStyleLbl="sibTrans1D1" presStyleIdx="5" presStyleCnt="8"/>
      <dgm:spPr/>
      <dgm:t>
        <a:bodyPr/>
        <a:lstStyle/>
        <a:p>
          <a:endParaRPr lang="es-MX"/>
        </a:p>
      </dgm:t>
    </dgm:pt>
    <dgm:pt modelId="{222C2C2E-C128-49AA-8805-E2DDF2B8146F}" type="pres">
      <dgm:prSet presAssocID="{46C0F4C5-BF5D-40CE-A6C3-8557802F175F}" presName="connectorText" presStyleLbl="sibTrans1D1" presStyleIdx="5" presStyleCnt="8"/>
      <dgm:spPr/>
      <dgm:t>
        <a:bodyPr/>
        <a:lstStyle/>
        <a:p>
          <a:endParaRPr lang="es-MX"/>
        </a:p>
      </dgm:t>
    </dgm:pt>
    <dgm:pt modelId="{E85AD170-FA43-4709-A8DD-15D3E833186D}" type="pres">
      <dgm:prSet presAssocID="{BEEF1F4D-23D1-4B09-AACE-62335A788D7A}" presName="node" presStyleLbl="node1" presStyleIdx="6" presStyleCnt="9">
        <dgm:presLayoutVars>
          <dgm:bulletEnabled val="1"/>
        </dgm:presLayoutVars>
      </dgm:prSet>
      <dgm:spPr/>
      <dgm:t>
        <a:bodyPr/>
        <a:lstStyle/>
        <a:p>
          <a:endParaRPr lang="es-MX"/>
        </a:p>
      </dgm:t>
    </dgm:pt>
    <dgm:pt modelId="{ABB4FB4A-1F7B-4C95-A23E-11A9AA7CF8D3}" type="pres">
      <dgm:prSet presAssocID="{4C08F53F-305F-4322-BC2D-6FFD30CBC660}" presName="sibTrans" presStyleLbl="sibTrans1D1" presStyleIdx="6" presStyleCnt="8"/>
      <dgm:spPr/>
      <dgm:t>
        <a:bodyPr/>
        <a:lstStyle/>
        <a:p>
          <a:endParaRPr lang="es-MX"/>
        </a:p>
      </dgm:t>
    </dgm:pt>
    <dgm:pt modelId="{38F64507-F87E-4B2C-9BB1-A22D0DEDAF7D}" type="pres">
      <dgm:prSet presAssocID="{4C08F53F-305F-4322-BC2D-6FFD30CBC660}" presName="connectorText" presStyleLbl="sibTrans1D1" presStyleIdx="6" presStyleCnt="8"/>
      <dgm:spPr/>
      <dgm:t>
        <a:bodyPr/>
        <a:lstStyle/>
        <a:p>
          <a:endParaRPr lang="es-MX"/>
        </a:p>
      </dgm:t>
    </dgm:pt>
    <dgm:pt modelId="{9B0D6E98-C374-4EF8-8073-5446A54D4AD9}" type="pres">
      <dgm:prSet presAssocID="{E5F9012B-41AF-4007-9CA2-995C9E4EBD55}" presName="node" presStyleLbl="node1" presStyleIdx="7" presStyleCnt="9">
        <dgm:presLayoutVars>
          <dgm:bulletEnabled val="1"/>
        </dgm:presLayoutVars>
      </dgm:prSet>
      <dgm:spPr/>
      <dgm:t>
        <a:bodyPr/>
        <a:lstStyle/>
        <a:p>
          <a:endParaRPr lang="es-MX"/>
        </a:p>
      </dgm:t>
    </dgm:pt>
    <dgm:pt modelId="{AF43E199-4850-45AD-9A55-DAD517E13878}" type="pres">
      <dgm:prSet presAssocID="{36DD72EE-3E22-494D-8E90-3FDD43AE8EE6}" presName="sibTrans" presStyleLbl="sibTrans1D1" presStyleIdx="7" presStyleCnt="8"/>
      <dgm:spPr/>
      <dgm:t>
        <a:bodyPr/>
        <a:lstStyle/>
        <a:p>
          <a:endParaRPr lang="es-MX"/>
        </a:p>
      </dgm:t>
    </dgm:pt>
    <dgm:pt modelId="{712011D9-CF5B-47D6-8AD3-C5FC444B9F47}" type="pres">
      <dgm:prSet presAssocID="{36DD72EE-3E22-494D-8E90-3FDD43AE8EE6}" presName="connectorText" presStyleLbl="sibTrans1D1" presStyleIdx="7" presStyleCnt="8"/>
      <dgm:spPr/>
      <dgm:t>
        <a:bodyPr/>
        <a:lstStyle/>
        <a:p>
          <a:endParaRPr lang="es-MX"/>
        </a:p>
      </dgm:t>
    </dgm:pt>
    <dgm:pt modelId="{71DF0B0B-79BB-427F-A107-956E0FD89845}" type="pres">
      <dgm:prSet presAssocID="{F3EC4A8B-F6F3-4070-9720-B1BE583C3846}" presName="node" presStyleLbl="node1" presStyleIdx="8" presStyleCnt="9">
        <dgm:presLayoutVars>
          <dgm:bulletEnabled val="1"/>
        </dgm:presLayoutVars>
      </dgm:prSet>
      <dgm:spPr/>
      <dgm:t>
        <a:bodyPr/>
        <a:lstStyle/>
        <a:p>
          <a:endParaRPr lang="es-MX"/>
        </a:p>
      </dgm:t>
    </dgm:pt>
  </dgm:ptLst>
  <dgm:cxnLst>
    <dgm:cxn modelId="{661E70FF-ED07-47ED-981E-84A7D31CA29B}" srcId="{9CB54953-C385-4C5D-8A21-45CFD0559B1F}" destId="{35DFCB32-056D-4F8A-909E-3A613894F817}" srcOrd="1" destOrd="0" parTransId="{20921EBD-B56D-47BD-855C-35A0A404780E}" sibTransId="{0FC6A00E-ADBE-4191-8028-5E6B39D32705}"/>
    <dgm:cxn modelId="{548A19AE-2630-4B0F-8EE4-8A3B0851FFBA}" type="presOf" srcId="{044B1F55-770A-46FE-A98F-645669710763}" destId="{6A43EAB4-BC5F-4757-BA9F-EC2BFDB7B14F}" srcOrd="0" destOrd="0" presId="urn:microsoft.com/office/officeart/2005/8/layout/bProcess3"/>
    <dgm:cxn modelId="{AE35C70A-D583-4998-8170-5303A2738FE1}" type="presOf" srcId="{4DB10B96-8277-40BC-ACCF-A1934AE9BA51}" destId="{A90BFD31-39E4-46B8-8956-02EABD455D47}" srcOrd="0" destOrd="0" presId="urn:microsoft.com/office/officeart/2005/8/layout/bProcess3"/>
    <dgm:cxn modelId="{E1E8370A-3EA9-47CF-873A-42B91737C386}" type="presOf" srcId="{36DD72EE-3E22-494D-8E90-3FDD43AE8EE6}" destId="{AF43E199-4850-45AD-9A55-DAD517E13878}" srcOrd="0" destOrd="0" presId="urn:microsoft.com/office/officeart/2005/8/layout/bProcess3"/>
    <dgm:cxn modelId="{C2E983F3-5B7F-4589-8817-A1C09E9CCD3E}" type="presOf" srcId="{714E42B1-338B-4716-ADCB-75DE93F43B66}" destId="{AFA5DDD7-D4E2-4303-87B9-AA03E26C794A}" srcOrd="0" destOrd="0" presId="urn:microsoft.com/office/officeart/2005/8/layout/bProcess3"/>
    <dgm:cxn modelId="{C5F95F99-8918-421C-A4B4-D46635F880C8}" type="presOf" srcId="{8CBF261F-CAB4-4A65-8072-35BF8BF78DEE}" destId="{4404C8C4-2D86-4F68-A6A6-35EE84E81596}" srcOrd="0" destOrd="0" presId="urn:microsoft.com/office/officeart/2005/8/layout/bProcess3"/>
    <dgm:cxn modelId="{A28DDB57-1EC1-4477-9D34-18AC7D24D05D}" srcId="{9CB54953-C385-4C5D-8A21-45CFD0559B1F}" destId="{E5F9012B-41AF-4007-9CA2-995C9E4EBD55}" srcOrd="7" destOrd="0" parTransId="{CC9D7A3F-C2CE-4A95-8A7E-08F6E58EA7F9}" sibTransId="{36DD72EE-3E22-494D-8E90-3FDD43AE8EE6}"/>
    <dgm:cxn modelId="{E1E8CAE8-B0D3-46D5-B255-CFA08F8FD135}" type="presOf" srcId="{65CCE54B-427F-4A0C-A72F-088085A8510B}" destId="{571CEA28-FA3C-46B8-8D62-12D520355122}" srcOrd="1" destOrd="0" presId="urn:microsoft.com/office/officeart/2005/8/layout/bProcess3"/>
    <dgm:cxn modelId="{CB1ED817-4CDA-4C74-8B92-938C15A8D47A}" type="presOf" srcId="{36DD72EE-3E22-494D-8E90-3FDD43AE8EE6}" destId="{712011D9-CF5B-47D6-8AD3-C5FC444B9F47}" srcOrd="1" destOrd="0" presId="urn:microsoft.com/office/officeart/2005/8/layout/bProcess3"/>
    <dgm:cxn modelId="{8ED1258F-7144-48E8-8475-1782AC9B5A86}" srcId="{9CB54953-C385-4C5D-8A21-45CFD0559B1F}" destId="{BEEF1F4D-23D1-4B09-AACE-62335A788D7A}" srcOrd="6" destOrd="0" parTransId="{1748D61C-2B0F-44C9-A5A0-6DA8C27FAE19}" sibTransId="{4C08F53F-305F-4322-BC2D-6FFD30CBC660}"/>
    <dgm:cxn modelId="{B4459C82-D53C-4A12-B6FE-5702310153D1}" type="presOf" srcId="{BEEF1F4D-23D1-4B09-AACE-62335A788D7A}" destId="{E85AD170-FA43-4709-A8DD-15D3E833186D}" srcOrd="0" destOrd="0" presId="urn:microsoft.com/office/officeart/2005/8/layout/bProcess3"/>
    <dgm:cxn modelId="{48EAE309-F32E-4908-A05B-A41F9CC42570}" type="presOf" srcId="{0FC6A00E-ADBE-4191-8028-5E6B39D32705}" destId="{A036E9DF-A437-4FCB-8500-627629452DA9}" srcOrd="1" destOrd="0" presId="urn:microsoft.com/office/officeart/2005/8/layout/bProcess3"/>
    <dgm:cxn modelId="{D52D0754-CE77-4DCA-BED0-5DF1B4A27036}" type="presOf" srcId="{65CCE54B-427F-4A0C-A72F-088085A8510B}" destId="{F0153626-E7C3-4E9E-94D2-19BC111C218D}" srcOrd="0" destOrd="0" presId="urn:microsoft.com/office/officeart/2005/8/layout/bProcess3"/>
    <dgm:cxn modelId="{5902CDAA-8CAB-4538-92A1-EBEC07BD607A}" type="presOf" srcId="{46C0F4C5-BF5D-40CE-A6C3-8557802F175F}" destId="{8B412064-4C00-4849-A7E0-E9EE225AF2E1}" srcOrd="0" destOrd="0" presId="urn:microsoft.com/office/officeart/2005/8/layout/bProcess3"/>
    <dgm:cxn modelId="{53F08AC9-3E7D-4661-8467-01C589ED16B7}" type="presOf" srcId="{9CB54953-C385-4C5D-8A21-45CFD0559B1F}" destId="{75AA967B-0244-47E5-94C8-A6E305EC8FE0}" srcOrd="0" destOrd="0" presId="urn:microsoft.com/office/officeart/2005/8/layout/bProcess3"/>
    <dgm:cxn modelId="{73EB896C-425A-4A2B-9FD7-49960B96255B}" srcId="{9CB54953-C385-4C5D-8A21-45CFD0559B1F}" destId="{F3EC4A8B-F6F3-4070-9720-B1BE583C3846}" srcOrd="8" destOrd="0" parTransId="{98919804-F29D-49BB-A084-A4CCD9EF6C63}" sibTransId="{52DE620F-B1E4-420D-860A-BF19C89670B0}"/>
    <dgm:cxn modelId="{318D6C46-D6F6-4701-90F6-F0BC3109AE3C}" type="presOf" srcId="{35DFCB32-056D-4F8A-909E-3A613894F817}" destId="{EB087EEE-1A8B-4F83-ADA3-3D2CEF9284D9}" srcOrd="0" destOrd="0" presId="urn:microsoft.com/office/officeart/2005/8/layout/bProcess3"/>
    <dgm:cxn modelId="{D8FE479F-D619-4243-86BC-98D536C26A1A}" type="presOf" srcId="{4EDC8552-B71E-4EB3-ADCD-D480B7BE1D9D}" destId="{2D695A54-0155-4BF5-B0CC-DA8EE1F0BB54}" srcOrd="0" destOrd="0" presId="urn:microsoft.com/office/officeart/2005/8/layout/bProcess3"/>
    <dgm:cxn modelId="{6C96532B-2B15-47F7-8635-9D154E4B2959}" type="presOf" srcId="{F22B96C5-BFD6-404F-954E-47A9FBEAE4BE}" destId="{47CA4904-D4B7-43EC-8584-5DDAEE71A8E1}" srcOrd="0" destOrd="0" presId="urn:microsoft.com/office/officeart/2005/8/layout/bProcess3"/>
    <dgm:cxn modelId="{95AEEC1F-7B27-497F-A3ED-59A94F6BF86F}" type="presOf" srcId="{59EC82CA-695A-44E2-B24A-923D8798B578}" destId="{DEDF3A49-43D0-49A0-BF95-DD195F72FF6A}" srcOrd="0" destOrd="0" presId="urn:microsoft.com/office/officeart/2005/8/layout/bProcess3"/>
    <dgm:cxn modelId="{EAB1FE91-C89B-401F-917C-46FDF6C87F99}" type="presOf" srcId="{46C0F4C5-BF5D-40CE-A6C3-8557802F175F}" destId="{222C2C2E-C128-49AA-8805-E2DDF2B8146F}" srcOrd="1" destOrd="0" presId="urn:microsoft.com/office/officeart/2005/8/layout/bProcess3"/>
    <dgm:cxn modelId="{37321655-17A7-4EBB-B5A3-D1278B334116}" srcId="{9CB54953-C385-4C5D-8A21-45CFD0559B1F}" destId="{9589A602-D6E2-4BFD-A059-F7EDCB54C4E9}" srcOrd="5" destOrd="0" parTransId="{25BB24FE-801B-455D-8DC0-FB30A97E3866}" sibTransId="{46C0F4C5-BF5D-40CE-A6C3-8557802F175F}"/>
    <dgm:cxn modelId="{62EF4BD7-ADA1-497F-AC8F-79501E2AC507}" srcId="{9CB54953-C385-4C5D-8A21-45CFD0559B1F}" destId="{044B1F55-770A-46FE-A98F-645669710763}" srcOrd="4" destOrd="0" parTransId="{0336D7EA-7094-4197-A78C-9F0665687EB7}" sibTransId="{65CCE54B-427F-4A0C-A72F-088085A8510B}"/>
    <dgm:cxn modelId="{22631D94-FE8F-4443-A105-5CC15B515718}" type="presOf" srcId="{E5F9012B-41AF-4007-9CA2-995C9E4EBD55}" destId="{9B0D6E98-C374-4EF8-8073-5446A54D4AD9}" srcOrd="0" destOrd="0" presId="urn:microsoft.com/office/officeart/2005/8/layout/bProcess3"/>
    <dgm:cxn modelId="{82E9D52C-49E2-43B4-B605-C7798EE302FE}" srcId="{9CB54953-C385-4C5D-8A21-45CFD0559B1F}" destId="{4DB10B96-8277-40BC-ACCF-A1934AE9BA51}" srcOrd="3" destOrd="0" parTransId="{698DEED2-35C7-420D-81EA-16373FA7FBE7}" sibTransId="{59EC82CA-695A-44E2-B24A-923D8798B578}"/>
    <dgm:cxn modelId="{55D8DB24-9591-4BC2-B4FF-D0AAF5E879A4}" type="presOf" srcId="{4EDC8552-B71E-4EB3-ADCD-D480B7BE1D9D}" destId="{D50B85D0-7575-4307-B2FD-C5481CA13BE4}" srcOrd="1" destOrd="0" presId="urn:microsoft.com/office/officeart/2005/8/layout/bProcess3"/>
    <dgm:cxn modelId="{A764BC56-714D-42F7-AB81-C03DCDA373A2}" type="presOf" srcId="{F22B96C5-BFD6-404F-954E-47A9FBEAE4BE}" destId="{832B4309-260D-435C-91AE-D2D6F5364626}" srcOrd="1" destOrd="0" presId="urn:microsoft.com/office/officeart/2005/8/layout/bProcess3"/>
    <dgm:cxn modelId="{5FF199E9-ABA8-4050-BCB8-AFDC9E88C609}" srcId="{9CB54953-C385-4C5D-8A21-45CFD0559B1F}" destId="{714E42B1-338B-4716-ADCB-75DE93F43B66}" srcOrd="0" destOrd="0" parTransId="{A5A281E7-FBF7-458B-BB02-3A5D9E08ACA9}" sibTransId="{4EDC8552-B71E-4EB3-ADCD-D480B7BE1D9D}"/>
    <dgm:cxn modelId="{99825845-8656-4861-8BE2-D11EF9AD85CE}" type="presOf" srcId="{4C08F53F-305F-4322-BC2D-6FFD30CBC660}" destId="{ABB4FB4A-1F7B-4C95-A23E-11A9AA7CF8D3}" srcOrd="0" destOrd="0" presId="urn:microsoft.com/office/officeart/2005/8/layout/bProcess3"/>
    <dgm:cxn modelId="{866BD1E6-C9F9-40E2-9EC4-13C6471651B2}" type="presOf" srcId="{0FC6A00E-ADBE-4191-8028-5E6B39D32705}" destId="{217C5192-03F6-4FC6-9466-C879EE40D731}" srcOrd="0" destOrd="0" presId="urn:microsoft.com/office/officeart/2005/8/layout/bProcess3"/>
    <dgm:cxn modelId="{71A12257-B5C4-4BEF-ABCC-5C7E9CCA0D63}" type="presOf" srcId="{59EC82CA-695A-44E2-B24A-923D8798B578}" destId="{E6B94617-4224-40EC-8E9C-6C74C3D65641}" srcOrd="1" destOrd="0" presId="urn:microsoft.com/office/officeart/2005/8/layout/bProcess3"/>
    <dgm:cxn modelId="{627B7112-CA09-4E5F-A72B-F27A54C51970}" type="presOf" srcId="{9589A602-D6E2-4BFD-A059-F7EDCB54C4E9}" destId="{4A0EFCAA-79B5-43D8-816E-DFACAC272A47}" srcOrd="0" destOrd="0" presId="urn:microsoft.com/office/officeart/2005/8/layout/bProcess3"/>
    <dgm:cxn modelId="{23FE2B2B-D215-4AD7-9EAD-87695448483A}" type="presOf" srcId="{F3EC4A8B-F6F3-4070-9720-B1BE583C3846}" destId="{71DF0B0B-79BB-427F-A107-956E0FD89845}" srcOrd="0" destOrd="0" presId="urn:microsoft.com/office/officeart/2005/8/layout/bProcess3"/>
    <dgm:cxn modelId="{560AF96A-F868-4D68-9A05-A398901AF0E7}" srcId="{9CB54953-C385-4C5D-8A21-45CFD0559B1F}" destId="{8CBF261F-CAB4-4A65-8072-35BF8BF78DEE}" srcOrd="2" destOrd="0" parTransId="{D734BA9C-CD8E-4F24-9BA7-0C8E0FE99965}" sibTransId="{F22B96C5-BFD6-404F-954E-47A9FBEAE4BE}"/>
    <dgm:cxn modelId="{74E74FBA-2B7F-4EED-9906-FF9B6D7503B5}" type="presOf" srcId="{4C08F53F-305F-4322-BC2D-6FFD30CBC660}" destId="{38F64507-F87E-4B2C-9BB1-A22D0DEDAF7D}" srcOrd="1" destOrd="0" presId="urn:microsoft.com/office/officeart/2005/8/layout/bProcess3"/>
    <dgm:cxn modelId="{334FA5FB-C50F-4EB0-9891-12100AC243E6}" type="presParOf" srcId="{75AA967B-0244-47E5-94C8-A6E305EC8FE0}" destId="{AFA5DDD7-D4E2-4303-87B9-AA03E26C794A}" srcOrd="0" destOrd="0" presId="urn:microsoft.com/office/officeart/2005/8/layout/bProcess3"/>
    <dgm:cxn modelId="{272E00FB-F133-4EBD-A241-354845DD2B80}" type="presParOf" srcId="{75AA967B-0244-47E5-94C8-A6E305EC8FE0}" destId="{2D695A54-0155-4BF5-B0CC-DA8EE1F0BB54}" srcOrd="1" destOrd="0" presId="urn:microsoft.com/office/officeart/2005/8/layout/bProcess3"/>
    <dgm:cxn modelId="{54E14A8D-97A2-4DAD-9CB2-04C60DBA385D}" type="presParOf" srcId="{2D695A54-0155-4BF5-B0CC-DA8EE1F0BB54}" destId="{D50B85D0-7575-4307-B2FD-C5481CA13BE4}" srcOrd="0" destOrd="0" presId="urn:microsoft.com/office/officeart/2005/8/layout/bProcess3"/>
    <dgm:cxn modelId="{65CD04B6-561C-4F14-AF45-54D744869B70}" type="presParOf" srcId="{75AA967B-0244-47E5-94C8-A6E305EC8FE0}" destId="{EB087EEE-1A8B-4F83-ADA3-3D2CEF9284D9}" srcOrd="2" destOrd="0" presId="urn:microsoft.com/office/officeart/2005/8/layout/bProcess3"/>
    <dgm:cxn modelId="{B0476201-15F1-4BA5-83A9-2566368563D8}" type="presParOf" srcId="{75AA967B-0244-47E5-94C8-A6E305EC8FE0}" destId="{217C5192-03F6-4FC6-9466-C879EE40D731}" srcOrd="3" destOrd="0" presId="urn:microsoft.com/office/officeart/2005/8/layout/bProcess3"/>
    <dgm:cxn modelId="{9AC49650-D04E-48DC-ADEE-7AE80983F1CA}" type="presParOf" srcId="{217C5192-03F6-4FC6-9466-C879EE40D731}" destId="{A036E9DF-A437-4FCB-8500-627629452DA9}" srcOrd="0" destOrd="0" presId="urn:microsoft.com/office/officeart/2005/8/layout/bProcess3"/>
    <dgm:cxn modelId="{FF83200A-3C9B-441E-AEDB-F52C68D4CC04}" type="presParOf" srcId="{75AA967B-0244-47E5-94C8-A6E305EC8FE0}" destId="{4404C8C4-2D86-4F68-A6A6-35EE84E81596}" srcOrd="4" destOrd="0" presId="urn:microsoft.com/office/officeart/2005/8/layout/bProcess3"/>
    <dgm:cxn modelId="{AB545583-B393-40C9-BBD5-B4F9C1C50AAE}" type="presParOf" srcId="{75AA967B-0244-47E5-94C8-A6E305EC8FE0}" destId="{47CA4904-D4B7-43EC-8584-5DDAEE71A8E1}" srcOrd="5" destOrd="0" presId="urn:microsoft.com/office/officeart/2005/8/layout/bProcess3"/>
    <dgm:cxn modelId="{D816E21E-626D-4F8B-95DD-26D5BC08C470}" type="presParOf" srcId="{47CA4904-D4B7-43EC-8584-5DDAEE71A8E1}" destId="{832B4309-260D-435C-91AE-D2D6F5364626}" srcOrd="0" destOrd="0" presId="urn:microsoft.com/office/officeart/2005/8/layout/bProcess3"/>
    <dgm:cxn modelId="{4E8750A3-FD50-47A3-A4A9-D34EEC599594}" type="presParOf" srcId="{75AA967B-0244-47E5-94C8-A6E305EC8FE0}" destId="{A90BFD31-39E4-46B8-8956-02EABD455D47}" srcOrd="6" destOrd="0" presId="urn:microsoft.com/office/officeart/2005/8/layout/bProcess3"/>
    <dgm:cxn modelId="{B21CB92C-100F-4E7C-A09B-C38C8C2A806C}" type="presParOf" srcId="{75AA967B-0244-47E5-94C8-A6E305EC8FE0}" destId="{DEDF3A49-43D0-49A0-BF95-DD195F72FF6A}" srcOrd="7" destOrd="0" presId="urn:microsoft.com/office/officeart/2005/8/layout/bProcess3"/>
    <dgm:cxn modelId="{24755069-57AC-4242-B259-90BAC55ADCD5}" type="presParOf" srcId="{DEDF3A49-43D0-49A0-BF95-DD195F72FF6A}" destId="{E6B94617-4224-40EC-8E9C-6C74C3D65641}" srcOrd="0" destOrd="0" presId="urn:microsoft.com/office/officeart/2005/8/layout/bProcess3"/>
    <dgm:cxn modelId="{3530D66C-AD2D-4384-8B95-27C6EBC2F0B0}" type="presParOf" srcId="{75AA967B-0244-47E5-94C8-A6E305EC8FE0}" destId="{6A43EAB4-BC5F-4757-BA9F-EC2BFDB7B14F}" srcOrd="8" destOrd="0" presId="urn:microsoft.com/office/officeart/2005/8/layout/bProcess3"/>
    <dgm:cxn modelId="{CB44FE50-D9E6-4968-A73F-98210B4E032E}" type="presParOf" srcId="{75AA967B-0244-47E5-94C8-A6E305EC8FE0}" destId="{F0153626-E7C3-4E9E-94D2-19BC111C218D}" srcOrd="9" destOrd="0" presId="urn:microsoft.com/office/officeart/2005/8/layout/bProcess3"/>
    <dgm:cxn modelId="{6D9D19B3-EF28-4859-A09E-9C1933B204BD}" type="presParOf" srcId="{F0153626-E7C3-4E9E-94D2-19BC111C218D}" destId="{571CEA28-FA3C-46B8-8D62-12D520355122}" srcOrd="0" destOrd="0" presId="urn:microsoft.com/office/officeart/2005/8/layout/bProcess3"/>
    <dgm:cxn modelId="{A2DB01DD-B822-45D2-8F36-932439C94A89}" type="presParOf" srcId="{75AA967B-0244-47E5-94C8-A6E305EC8FE0}" destId="{4A0EFCAA-79B5-43D8-816E-DFACAC272A47}" srcOrd="10" destOrd="0" presId="urn:microsoft.com/office/officeart/2005/8/layout/bProcess3"/>
    <dgm:cxn modelId="{2A312309-C73B-48F0-A657-06DAC0381838}" type="presParOf" srcId="{75AA967B-0244-47E5-94C8-A6E305EC8FE0}" destId="{8B412064-4C00-4849-A7E0-E9EE225AF2E1}" srcOrd="11" destOrd="0" presId="urn:microsoft.com/office/officeart/2005/8/layout/bProcess3"/>
    <dgm:cxn modelId="{0CA04922-3F3B-4A5F-9C0F-D9019E64896E}" type="presParOf" srcId="{8B412064-4C00-4849-A7E0-E9EE225AF2E1}" destId="{222C2C2E-C128-49AA-8805-E2DDF2B8146F}" srcOrd="0" destOrd="0" presId="urn:microsoft.com/office/officeart/2005/8/layout/bProcess3"/>
    <dgm:cxn modelId="{1D6AD0B5-7564-4682-B4B3-4B04DA15B094}" type="presParOf" srcId="{75AA967B-0244-47E5-94C8-A6E305EC8FE0}" destId="{E85AD170-FA43-4709-A8DD-15D3E833186D}" srcOrd="12" destOrd="0" presId="urn:microsoft.com/office/officeart/2005/8/layout/bProcess3"/>
    <dgm:cxn modelId="{60034803-B3F4-4034-A169-9044CA435DF4}" type="presParOf" srcId="{75AA967B-0244-47E5-94C8-A6E305EC8FE0}" destId="{ABB4FB4A-1F7B-4C95-A23E-11A9AA7CF8D3}" srcOrd="13" destOrd="0" presId="urn:microsoft.com/office/officeart/2005/8/layout/bProcess3"/>
    <dgm:cxn modelId="{0BCD3C26-2BB5-41E8-82EC-72C11D375217}" type="presParOf" srcId="{ABB4FB4A-1F7B-4C95-A23E-11A9AA7CF8D3}" destId="{38F64507-F87E-4B2C-9BB1-A22D0DEDAF7D}" srcOrd="0" destOrd="0" presId="urn:microsoft.com/office/officeart/2005/8/layout/bProcess3"/>
    <dgm:cxn modelId="{09ECC305-B402-4682-A5BE-214E6B1D66D6}" type="presParOf" srcId="{75AA967B-0244-47E5-94C8-A6E305EC8FE0}" destId="{9B0D6E98-C374-4EF8-8073-5446A54D4AD9}" srcOrd="14" destOrd="0" presId="urn:microsoft.com/office/officeart/2005/8/layout/bProcess3"/>
    <dgm:cxn modelId="{60CC0B48-E4B6-458E-B01A-2CC12D20A857}" type="presParOf" srcId="{75AA967B-0244-47E5-94C8-A6E305EC8FE0}" destId="{AF43E199-4850-45AD-9A55-DAD517E13878}" srcOrd="15" destOrd="0" presId="urn:microsoft.com/office/officeart/2005/8/layout/bProcess3"/>
    <dgm:cxn modelId="{966DEC71-3A81-41C8-AF46-3D4CAE4C4E83}" type="presParOf" srcId="{AF43E199-4850-45AD-9A55-DAD517E13878}" destId="{712011D9-CF5B-47D6-8AD3-C5FC444B9F47}" srcOrd="0" destOrd="0" presId="urn:microsoft.com/office/officeart/2005/8/layout/bProcess3"/>
    <dgm:cxn modelId="{D91D9C92-AB92-4C0A-935D-6F87E7687F4C}" type="presParOf" srcId="{75AA967B-0244-47E5-94C8-A6E305EC8FE0}" destId="{71DF0B0B-79BB-427F-A107-956E0FD89845}" srcOrd="1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849862" y="0"/>
            <a:ext cx="2946275" cy="496751"/>
          </a:xfrm>
          <a:prstGeom prst="rect">
            <a:avLst/>
          </a:prstGeom>
        </p:spPr>
        <p:txBody>
          <a:bodyPr vert="horz" lIns="91440" tIns="45720" rIns="91440" bIns="45720" rtlCol="0"/>
          <a:lstStyle>
            <a:lvl1pPr algn="r">
              <a:defRPr sz="1200"/>
            </a:lvl1pPr>
          </a:lstStyle>
          <a:p>
            <a:fld id="{8D319588-F7E4-45A9-8FEE-4B3A6E72D43B}" type="datetimeFigureOut">
              <a:rPr lang="es-MX" smtClean="0"/>
              <a:pPr/>
              <a:t>11/04/2017</a:t>
            </a:fld>
            <a:endParaRPr lang="es-MX"/>
          </a:p>
        </p:txBody>
      </p:sp>
      <p:sp>
        <p:nvSpPr>
          <p:cNvPr id="4" name="3 Marcador de pie de página"/>
          <p:cNvSpPr>
            <a:spLocks noGrp="1"/>
          </p:cNvSpPr>
          <p:nvPr>
            <p:ph type="ftr" sz="quarter" idx="2"/>
          </p:nvPr>
        </p:nvSpPr>
        <p:spPr>
          <a:xfrm>
            <a:off x="0" y="9429779"/>
            <a:ext cx="2946275" cy="496751"/>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849862" y="9429779"/>
            <a:ext cx="2946275" cy="496751"/>
          </a:xfrm>
          <a:prstGeom prst="rect">
            <a:avLst/>
          </a:prstGeom>
        </p:spPr>
        <p:txBody>
          <a:bodyPr vert="horz" lIns="91440" tIns="45720" rIns="91440" bIns="45720" rtlCol="0" anchor="b"/>
          <a:lstStyle>
            <a:lvl1pPr algn="r">
              <a:defRPr sz="1200"/>
            </a:lvl1pPr>
          </a:lstStyle>
          <a:p>
            <a:fld id="{F1912442-981D-4A33-BF95-1D6467910668}" type="slidenum">
              <a:rPr lang="es-MX" smtClean="0"/>
              <a:pPr/>
              <a:t>‹Nº›</a:t>
            </a:fld>
            <a:endParaRPr lang="es-MX"/>
          </a:p>
        </p:txBody>
      </p:sp>
    </p:spTree>
    <p:extLst>
      <p:ext uri="{BB962C8B-B14F-4D97-AF65-F5344CB8AC3E}">
        <p14:creationId xmlns:p14="http://schemas.microsoft.com/office/powerpoint/2010/main" val="2891107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275" cy="498446"/>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49862" y="0"/>
            <a:ext cx="2946275" cy="498446"/>
          </a:xfrm>
          <a:prstGeom prst="rect">
            <a:avLst/>
          </a:prstGeom>
        </p:spPr>
        <p:txBody>
          <a:bodyPr vert="horz" lIns="91440" tIns="45720" rIns="91440" bIns="45720" rtlCol="0"/>
          <a:lstStyle>
            <a:lvl1pPr algn="r">
              <a:defRPr sz="1200"/>
            </a:lvl1pPr>
          </a:lstStyle>
          <a:p>
            <a:fld id="{2B3024B5-9740-4AB1-A8CE-585E89ED9C2B}" type="datetimeFigureOut">
              <a:rPr lang="es-MX" smtClean="0"/>
              <a:pPr/>
              <a:t>11/04/2017</a:t>
            </a:fld>
            <a:endParaRPr lang="es-MX"/>
          </a:p>
        </p:txBody>
      </p:sp>
      <p:sp>
        <p:nvSpPr>
          <p:cNvPr id="4" name="Marcador de imagen de diapositiva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0383" y="4777620"/>
            <a:ext cx="5436909" cy="390957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9429780"/>
            <a:ext cx="2946275" cy="498446"/>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49862" y="9429780"/>
            <a:ext cx="2946275" cy="498446"/>
          </a:xfrm>
          <a:prstGeom prst="rect">
            <a:avLst/>
          </a:prstGeom>
        </p:spPr>
        <p:txBody>
          <a:bodyPr vert="horz" lIns="91440" tIns="45720" rIns="91440" bIns="45720" rtlCol="0" anchor="b"/>
          <a:lstStyle>
            <a:lvl1pPr algn="r">
              <a:defRPr sz="1200"/>
            </a:lvl1pPr>
          </a:lstStyle>
          <a:p>
            <a:fld id="{9989122B-79ED-48F2-B027-BDF8A3B051AE}" type="slidenum">
              <a:rPr lang="es-MX" smtClean="0"/>
              <a:pPr/>
              <a:t>‹Nº›</a:t>
            </a:fld>
            <a:endParaRPr lang="es-MX"/>
          </a:p>
        </p:txBody>
      </p:sp>
    </p:spTree>
    <p:extLst>
      <p:ext uri="{BB962C8B-B14F-4D97-AF65-F5344CB8AC3E}">
        <p14:creationId xmlns:p14="http://schemas.microsoft.com/office/powerpoint/2010/main" val="2917741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4051936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52751293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22984394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72417361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99826793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24460502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900020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9656266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30264082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96320825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53001317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3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92752296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4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14216911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5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95488690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6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62852171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7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44444887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8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222817971"/>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7144206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0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801535565"/>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1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819403208"/>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2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06547773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3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541716232"/>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4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66430968"/>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5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94364474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6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109621704"/>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7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441446458"/>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8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3744239110"/>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9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13613867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0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2037801313"/>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2" y="11878"/>
            <a:ext cx="5161581" cy="896845"/>
          </a:xfrm>
          <a:prstGeom prst="rect">
            <a:avLst/>
          </a:prstGeom>
        </p:spPr>
      </p:pic>
    </p:spTree>
    <p:extLst>
      <p:ext uri="{BB962C8B-B14F-4D97-AF65-F5344CB8AC3E}">
        <p14:creationId xmlns:p14="http://schemas.microsoft.com/office/powerpoint/2010/main" val="40698467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pic>
        <p:nvPicPr>
          <p:cNvPr id="6" name="1 Imagen" descr="FINAL_ORFIS070314.pn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2376264" cy="504056"/>
          </a:xfrm>
          <a:prstGeom prst="rect">
            <a:avLst/>
          </a:prstGeom>
          <a:noFill/>
          <a:ln>
            <a:noFill/>
          </a:ln>
        </p:spPr>
      </p:pic>
      <p:pic>
        <p:nvPicPr>
          <p:cNvPr id="7" name="Imagen 1" descr="SigmaVer_02"/>
          <p:cNvPicPr>
            <a:picLocks noChangeAspect="1" noChangeArrowheads="1"/>
          </p:cNvPicPr>
          <p:nvPr userDrawn="1"/>
        </p:nvPicPr>
        <p:blipFill>
          <a:blip r:embed="rId3" cstate="print"/>
          <a:srcRect/>
          <a:stretch>
            <a:fillRect/>
          </a:stretch>
        </p:blipFill>
        <p:spPr bwMode="auto">
          <a:xfrm>
            <a:off x="7500958" y="76158"/>
            <a:ext cx="1285884" cy="893970"/>
          </a:xfrm>
          <a:prstGeom prst="rect">
            <a:avLst/>
          </a:prstGeom>
          <a:noFill/>
          <a:ln w="9525">
            <a:noFill/>
            <a:miter lim="800000"/>
            <a:headEnd/>
            <a:tailEnd/>
          </a:ln>
        </p:spPr>
      </p:pic>
      <p:sp>
        <p:nvSpPr>
          <p:cNvPr id="8" name="Rectangle 3"/>
          <p:cNvSpPr>
            <a:spLocks noChangeArrowheads="1"/>
          </p:cNvSpPr>
          <p:nvPr userDrawn="1"/>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pic>
        <p:nvPicPr>
          <p:cNvPr id="9" name="1 Imagen" descr="FINAL_ORFIS070314.pn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2376264" cy="504056"/>
          </a:xfrm>
          <a:prstGeom prst="rect">
            <a:avLst/>
          </a:prstGeom>
          <a:noFill/>
          <a:ln>
            <a:noFill/>
          </a:ln>
        </p:spPr>
      </p:pic>
      <p:pic>
        <p:nvPicPr>
          <p:cNvPr id="10" name="Imagen 1" descr="SigmaVer_02"/>
          <p:cNvPicPr>
            <a:picLocks noChangeAspect="1" noChangeArrowheads="1"/>
          </p:cNvPicPr>
          <p:nvPr userDrawn="1"/>
        </p:nvPicPr>
        <p:blipFill>
          <a:blip r:embed="rId3" cstate="print"/>
          <a:srcRect/>
          <a:stretch>
            <a:fillRect/>
          </a:stretch>
        </p:blipFill>
        <p:spPr bwMode="auto">
          <a:xfrm>
            <a:off x="7500958" y="76158"/>
            <a:ext cx="1285884" cy="893970"/>
          </a:xfrm>
          <a:prstGeom prst="rect">
            <a:avLst/>
          </a:prstGeom>
          <a:noFill/>
          <a:ln w="9525">
            <a:noFill/>
            <a:miter lim="800000"/>
            <a:headEnd/>
            <a:tailEnd/>
          </a:ln>
        </p:spPr>
      </p:pic>
      <p:sp>
        <p:nvSpPr>
          <p:cNvPr id="11" name="Rectangle 3"/>
          <p:cNvSpPr>
            <a:spLocks noChangeArrowheads="1"/>
          </p:cNvSpPr>
          <p:nvPr userDrawn="1"/>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FA9C46-0D54-40AE-8F25-E3A5E3A5CAE3}" type="datetimeFigureOut">
              <a:rPr lang="es-MX" smtClean="0"/>
              <a:pPr/>
              <a:t>11/04/2017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1FEDE2-7B2A-4FD9-92F7-184D8D8C509E}" type="slidenum">
              <a:rPr lang="es-MX" smtClean="0"/>
              <a:pPr/>
              <a:t>‹Nº›</a:t>
            </a:fld>
            <a:endParaRPr lang="es-MX"/>
          </a:p>
        </p:txBody>
      </p:sp>
      <p:pic>
        <p:nvPicPr>
          <p:cNvPr id="9" name="1 Imagen" descr="FINAL_ORFIS070314.pn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2376264" cy="504056"/>
          </a:xfrm>
          <a:prstGeom prst="rect">
            <a:avLst/>
          </a:prstGeom>
          <a:noFill/>
          <a:ln>
            <a:noFill/>
          </a:ln>
        </p:spPr>
      </p:pic>
      <p:pic>
        <p:nvPicPr>
          <p:cNvPr id="10" name="Imagen 1" descr="SigmaVer_02"/>
          <p:cNvPicPr>
            <a:picLocks noChangeAspect="1" noChangeArrowheads="1"/>
          </p:cNvPicPr>
          <p:nvPr userDrawn="1"/>
        </p:nvPicPr>
        <p:blipFill>
          <a:blip r:embed="rId3" cstate="print"/>
          <a:srcRect/>
          <a:stretch>
            <a:fillRect/>
          </a:stretch>
        </p:blipFill>
        <p:spPr bwMode="auto">
          <a:xfrm>
            <a:off x="7500958" y="76158"/>
            <a:ext cx="1285884" cy="893970"/>
          </a:xfrm>
          <a:prstGeom prst="rect">
            <a:avLst/>
          </a:prstGeom>
          <a:noFill/>
          <a:ln w="9525">
            <a:noFill/>
            <a:miter lim="800000"/>
            <a:headEnd/>
            <a:tailEnd/>
          </a:ln>
        </p:spPr>
      </p:pic>
      <p:sp>
        <p:nvSpPr>
          <p:cNvPr id="11" name="Rectangle 3"/>
          <p:cNvSpPr>
            <a:spLocks noChangeArrowheads="1"/>
          </p:cNvSpPr>
          <p:nvPr userDrawn="1"/>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A9C46-0D54-40AE-8F25-E3A5E3A5CAE3}" type="datetimeFigureOut">
              <a:rPr lang="es-MX" smtClean="0"/>
              <a:pPr/>
              <a:t>11/04/2017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FEDE2-7B2A-4FD9-92F7-184D8D8C509E}"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 id="2147484183" r:id="rId12"/>
    <p:sldLayoutId id="2147484184" r:id="rId13"/>
    <p:sldLayoutId id="2147484185" r:id="rId14"/>
    <p:sldLayoutId id="2147484186" r:id="rId15"/>
    <p:sldLayoutId id="2147484187" r:id="rId16"/>
    <p:sldLayoutId id="2147484188" r:id="rId17"/>
    <p:sldLayoutId id="2147484189" r:id="rId18"/>
    <p:sldLayoutId id="2147484190" r:id="rId19"/>
    <p:sldLayoutId id="2147484191" r:id="rId20"/>
    <p:sldLayoutId id="2147484192" r:id="rId21"/>
    <p:sldLayoutId id="2147484193" r:id="rId22"/>
    <p:sldLayoutId id="2147484194" r:id="rId23"/>
    <p:sldLayoutId id="2147484195" r:id="rId24"/>
    <p:sldLayoutId id="2147484196" r:id="rId25"/>
    <p:sldLayoutId id="2147484197" r:id="rId26"/>
    <p:sldLayoutId id="2147484198" r:id="rId27"/>
    <p:sldLayoutId id="2147484199" r:id="rId28"/>
    <p:sldLayoutId id="2147484200" r:id="rId29"/>
    <p:sldLayoutId id="2147484201" r:id="rId30"/>
    <p:sldLayoutId id="2147484202" r:id="rId31"/>
    <p:sldLayoutId id="2147484203" r:id="rId32"/>
    <p:sldLayoutId id="2147484204" r:id="rId33"/>
    <p:sldLayoutId id="2147484205" r:id="rId34"/>
    <p:sldLayoutId id="2147484206" r:id="rId35"/>
    <p:sldLayoutId id="2147484207" r:id="rId36"/>
    <p:sldLayoutId id="2147484208" r:id="rId37"/>
    <p:sldLayoutId id="2147484209" r:id="rId38"/>
    <p:sldLayoutId id="2147484210" r:id="rId39"/>
    <p:sldLayoutId id="2147484211" r:id="rId40"/>
    <p:sldLayoutId id="2147484090" r:id="rId4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orfis.gob.mx/MaterialSesionPractica.html" TargetMode="External"/><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gif"/><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500034" y="1928802"/>
            <a:ext cx="8064896" cy="2400657"/>
          </a:xfrm>
          <a:prstGeom prst="rect">
            <a:avLst/>
          </a:prstGeom>
          <a:solidFill>
            <a:schemeClr val="bg1"/>
          </a:solidFill>
        </p:spPr>
        <p:txBody>
          <a:bodyPr wrap="square" lIns="91440" tIns="45720" rIns="91440" bIns="45720" anchor="ctr">
            <a:spAutoFit/>
          </a:bodyPr>
          <a:lstStyle/>
          <a:p>
            <a:pPr algn="ctr">
              <a:lnSpc>
                <a:spcPct val="150000"/>
              </a:lnSpc>
            </a:pPr>
            <a:r>
              <a:rPr lang="es-MX" sz="3200" b="1" i="1" cap="small" dirty="0" smtClean="0"/>
              <a:t>Taller para la</a:t>
            </a:r>
            <a:r>
              <a:rPr lang="es-MX" sz="3200" b="1" i="1" dirty="0" smtClean="0"/>
              <a:t> </a:t>
            </a:r>
            <a:r>
              <a:rPr lang="es-MX" sz="3200" b="1" i="1" cap="small" dirty="0" smtClean="0"/>
              <a:t>Transición al</a:t>
            </a:r>
          </a:p>
          <a:p>
            <a:pPr algn="ctr">
              <a:lnSpc>
                <a:spcPct val="150000"/>
              </a:lnSpc>
            </a:pPr>
            <a:r>
              <a:rPr lang="es-MX" sz="3200" b="1" i="1" cap="small" dirty="0" smtClean="0"/>
              <a:t> Sistema de Información y Gestión Municipal Armonizada de Veracruz (SIGMAVER</a:t>
            </a:r>
            <a:r>
              <a:rPr lang="es-MX" sz="3600" b="1" cap="small" dirty="0" smtClean="0"/>
              <a:t>)</a:t>
            </a:r>
            <a:endParaRPr lang="es-MX" sz="2000" dirty="0" smtClean="0">
              <a:solidFill>
                <a:srgbClr val="535353"/>
              </a:solidFill>
              <a:latin typeface="Arial" pitchFamily="34" charset="0"/>
              <a:ea typeface="Times New Roman"/>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9512" y="1124744"/>
            <a:ext cx="8784976" cy="5217326"/>
          </a:xfrm>
          <a:prstGeom prst="rect">
            <a:avLst/>
          </a:prstGeom>
          <a:noFill/>
        </p:spPr>
        <p:txBody>
          <a:bodyPr wrap="square" rtlCol="0">
            <a:spAutoFit/>
          </a:bodyPr>
          <a:lstStyle/>
          <a:p>
            <a:pPr algn="just">
              <a:lnSpc>
                <a:spcPct val="150000"/>
              </a:lnSpc>
            </a:pPr>
            <a:r>
              <a:rPr lang="es-MX" sz="1600" dirty="0" smtClean="0">
                <a:latin typeface="Arial" pitchFamily="34" charset="0"/>
                <a:cs typeface="Arial" pitchFamily="34" charset="0"/>
              </a:rPr>
              <a:t>LO ANTERIOR GENERA LOS SIGUIENTES PROBLEMAS AL MOMENTO DE MIGRAR DE UN SISTEMA A OTRO.</a:t>
            </a:r>
          </a:p>
          <a:p>
            <a:pPr algn="just">
              <a:lnSpc>
                <a:spcPct val="150000"/>
              </a:lnSpc>
            </a:pPr>
            <a:endParaRPr lang="es-MX" sz="1600" dirty="0" smtClean="0">
              <a:latin typeface="Arial" pitchFamily="34" charset="0"/>
              <a:cs typeface="Arial" pitchFamily="34" charset="0"/>
            </a:endParaRPr>
          </a:p>
          <a:p>
            <a:pPr marL="358775" indent="-269875" algn="just">
              <a:lnSpc>
                <a:spcPct val="150000"/>
              </a:lnSpc>
              <a:buBlip>
                <a:blip r:embed="rId2"/>
              </a:buBlip>
            </a:pPr>
            <a:r>
              <a:rPr lang="es-MX" sz="1600" dirty="0" smtClean="0">
                <a:latin typeface="Arial" pitchFamily="34" charset="0"/>
                <a:cs typeface="Arial" pitchFamily="34" charset="0"/>
              </a:rPr>
              <a:t>El estado de situación financiera y el de actividades no presentarían la información real.</a:t>
            </a:r>
          </a:p>
          <a:p>
            <a:pPr marL="358775" indent="-269875" algn="just">
              <a:lnSpc>
                <a:spcPct val="150000"/>
              </a:lnSpc>
              <a:buBlip>
                <a:blip r:embed="rId2"/>
              </a:buBlip>
            </a:pPr>
            <a:r>
              <a:rPr lang="es-ES" sz="1600" dirty="0" smtClean="0">
                <a:latin typeface="Arial" pitchFamily="34" charset="0"/>
                <a:cs typeface="Arial" pitchFamily="34" charset="0"/>
              </a:rPr>
              <a:t>Los saldos contables del activo, patrimonio, ingresos y gastos no son conforme a la normatividad emitida por el CONAC.</a:t>
            </a:r>
          </a:p>
          <a:p>
            <a:pPr marL="358775" indent="-269875" algn="just">
              <a:lnSpc>
                <a:spcPct val="150000"/>
              </a:lnSpc>
              <a:buBlip>
                <a:blip r:embed="rId2"/>
              </a:buBlip>
            </a:pPr>
            <a:r>
              <a:rPr lang="es-ES" sz="1600" dirty="0" smtClean="0">
                <a:latin typeface="Arial" pitchFamily="34" charset="0"/>
                <a:cs typeface="Arial" pitchFamily="34" charset="0"/>
              </a:rPr>
              <a:t>Las cuentas utilizadas no aparecen en el plan de cuentas emitido por el CONAC.</a:t>
            </a:r>
          </a:p>
          <a:p>
            <a:pPr marL="358775" indent="-269875" algn="just">
              <a:lnSpc>
                <a:spcPct val="150000"/>
              </a:lnSpc>
              <a:buBlip>
                <a:blip r:embed="rId2"/>
              </a:buBlip>
            </a:pPr>
            <a:r>
              <a:rPr lang="es-ES" sz="1600" dirty="0" smtClean="0">
                <a:latin typeface="Arial" pitchFamily="34" charset="0"/>
                <a:cs typeface="Arial" pitchFamily="34" charset="0"/>
              </a:rPr>
              <a:t>No es posible determinar los momentos contables del ingreso y egreso, sobre todo el Devengado y Pagado.</a:t>
            </a:r>
          </a:p>
          <a:p>
            <a:pPr marL="358775" indent="-269875" algn="just">
              <a:lnSpc>
                <a:spcPct val="150000"/>
              </a:lnSpc>
              <a:buBlip>
                <a:blip r:embed="rId2"/>
              </a:buBlip>
            </a:pPr>
            <a:r>
              <a:rPr lang="es-ES" sz="1600" dirty="0" smtClean="0">
                <a:latin typeface="Arial" pitchFamily="34" charset="0"/>
                <a:cs typeface="Arial" pitchFamily="34" charset="0"/>
              </a:rPr>
              <a:t>En el caso de los que utilizan el COI Modificado aún cuando utilizan el Plan de Cuentas emitido por el CONAC, ese Plan durante el presente año ha tenido modificaciones, además no se realizan los registros presupuestales, por lo que se deben actualizar.</a:t>
            </a:r>
          </a:p>
          <a:p>
            <a:pPr marL="358775" indent="-269875" algn="just">
              <a:lnSpc>
                <a:spcPct val="150000"/>
              </a:lnSpc>
              <a:buBlip>
                <a:blip r:embed="rId2"/>
              </a:buBlip>
            </a:pPr>
            <a:r>
              <a:rPr lang="es-ES" sz="1600" dirty="0" smtClean="0">
                <a:latin typeface="Arial" pitchFamily="34" charset="0"/>
                <a:cs typeface="Arial" pitchFamily="34" charset="0"/>
              </a:rPr>
              <a:t>El método de registro actual no permite emitir los reportes solicitados por el CONAC, como son la clasificación administrativa, funcional y por objeto del gasto, entre otros.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23528" y="1124744"/>
            <a:ext cx="5256584" cy="369332"/>
          </a:xfrm>
          <a:prstGeom prst="rect">
            <a:avLst/>
          </a:prstGeom>
          <a:noFill/>
        </p:spPr>
        <p:txBody>
          <a:bodyPr wrap="square" rtlCol="0">
            <a:spAutoFit/>
          </a:bodyPr>
          <a:lstStyle/>
          <a:p>
            <a:r>
              <a:rPr lang="es-MX" b="1" cap="small" dirty="0" smtClean="0">
                <a:latin typeface="Arial" pitchFamily="34" charset="0"/>
                <a:cs typeface="Arial" pitchFamily="34" charset="0"/>
              </a:rPr>
              <a:t>Trabajos del ORFIS en apoyo a los municipios</a:t>
            </a:r>
            <a:endParaRPr lang="es-MX" b="1" cap="small" dirty="0">
              <a:latin typeface="Arial" pitchFamily="34" charset="0"/>
              <a:cs typeface="Arial" pitchFamily="34" charset="0"/>
            </a:endParaRPr>
          </a:p>
        </p:txBody>
      </p:sp>
      <p:sp>
        <p:nvSpPr>
          <p:cNvPr id="4" name="3 CuadroTexto"/>
          <p:cNvSpPr txBox="1"/>
          <p:nvPr/>
        </p:nvSpPr>
        <p:spPr>
          <a:xfrm>
            <a:off x="251520" y="1628800"/>
            <a:ext cx="8496944" cy="5078313"/>
          </a:xfrm>
          <a:prstGeom prst="rect">
            <a:avLst/>
          </a:prstGeom>
          <a:noFill/>
        </p:spPr>
        <p:txBody>
          <a:bodyPr wrap="square" rtlCol="0">
            <a:spAutoFit/>
          </a:bodyPr>
          <a:lstStyle/>
          <a:p>
            <a:pPr marL="358775" indent="-358775" algn="just">
              <a:lnSpc>
                <a:spcPct val="200000"/>
              </a:lnSpc>
              <a:buBlip>
                <a:blip r:embed="rId2"/>
              </a:buBlip>
            </a:pPr>
            <a:r>
              <a:rPr lang="es-MX" dirty="0" smtClean="0">
                <a:latin typeface="Arial" pitchFamily="34" charset="0"/>
                <a:cs typeface="Arial" pitchFamily="34" charset="0"/>
              </a:rPr>
              <a:t>Se analizaron los estados financieros presentados al mes de abril y mayo.</a:t>
            </a:r>
          </a:p>
          <a:p>
            <a:pPr marL="358775" indent="-358775" algn="just">
              <a:lnSpc>
                <a:spcPct val="200000"/>
              </a:lnSpc>
              <a:buBlip>
                <a:blip r:embed="rId2"/>
              </a:buBlip>
            </a:pPr>
            <a:r>
              <a:rPr lang="es-MX" dirty="0" smtClean="0">
                <a:latin typeface="Arial" pitchFamily="34" charset="0"/>
                <a:cs typeface="Arial" pitchFamily="34" charset="0"/>
              </a:rPr>
              <a:t>Se trabajó conjuntamente con la </a:t>
            </a:r>
            <a:r>
              <a:rPr lang="es-MX" dirty="0" smtClean="0">
                <a:latin typeface="Arial" pitchFamily="34" charset="0"/>
                <a:ea typeface="Calibri" pitchFamily="34" charset="0"/>
                <a:cs typeface="Arial" pitchFamily="34" charset="0"/>
              </a:rPr>
              <a:t>Secretaría de Fiscalización del H. Congreso del Estado, para la emisión de lineamientos de conversión de la cuentas COI a la cuenta SIGMAVER.</a:t>
            </a:r>
          </a:p>
          <a:p>
            <a:pPr marL="358775" indent="-358775" algn="just">
              <a:lnSpc>
                <a:spcPct val="200000"/>
              </a:lnSpc>
              <a:buBlip>
                <a:blip r:embed="rId2"/>
              </a:buBlip>
            </a:pPr>
            <a:r>
              <a:rPr lang="es-MX" dirty="0" smtClean="0">
                <a:latin typeface="Arial" pitchFamily="34" charset="0"/>
                <a:ea typeface="Calibri" pitchFamily="34" charset="0"/>
                <a:cs typeface="Arial" pitchFamily="34" charset="0"/>
              </a:rPr>
              <a:t>Se desarrolló un método para Conciliar los Traspasos de Saldos.</a:t>
            </a:r>
          </a:p>
          <a:p>
            <a:pPr marL="358775" indent="-358775" algn="just">
              <a:lnSpc>
                <a:spcPct val="200000"/>
              </a:lnSpc>
              <a:buBlip>
                <a:blip r:embed="rId2"/>
              </a:buBlip>
            </a:pPr>
            <a:r>
              <a:rPr lang="es-MX" dirty="0" smtClean="0">
                <a:latin typeface="Arial" pitchFamily="34" charset="0"/>
                <a:cs typeface="Arial" pitchFamily="34" charset="0"/>
              </a:rPr>
              <a:t>Se desarrollaron dos herramientas que facilitan el traspasos de saldos, la identificación de cuentas del COI que no tienen correlación con las del SIGMAVER, además a través de ellas se emiten los formatos necesarios que se deben cargar al SIGMAVER.</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323528" y="1484784"/>
          <a:ext cx="842493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CuadroTexto"/>
          <p:cNvSpPr txBox="1"/>
          <p:nvPr/>
        </p:nvSpPr>
        <p:spPr>
          <a:xfrm>
            <a:off x="251520" y="1052736"/>
            <a:ext cx="5256584" cy="369332"/>
          </a:xfrm>
          <a:prstGeom prst="rect">
            <a:avLst/>
          </a:prstGeom>
          <a:noFill/>
        </p:spPr>
        <p:txBody>
          <a:bodyPr wrap="square" rtlCol="0">
            <a:spAutoFit/>
          </a:bodyPr>
          <a:lstStyle/>
          <a:p>
            <a:r>
              <a:rPr lang="es-MX" b="1" cap="small" dirty="0" smtClean="0">
                <a:latin typeface="Arial" pitchFamily="34" charset="0"/>
                <a:cs typeface="Arial" pitchFamily="34" charset="0"/>
              </a:rPr>
              <a:t>Actividades para realizar la migración</a:t>
            </a:r>
            <a:endParaRPr lang="es-MX" b="1" cap="small"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51520" y="1888354"/>
            <a:ext cx="8640960" cy="1041247"/>
          </a:xfrm>
          <a:prstGeom prst="rect">
            <a:avLst/>
          </a:prstGeom>
          <a:solidFill>
            <a:schemeClr val="bg1"/>
          </a:solidFill>
        </p:spPr>
        <p:txBody>
          <a:bodyPr wrap="square" lIns="91440" tIns="45720" rIns="91440" bIns="45720" anchor="ctr">
            <a:spAutoFit/>
          </a:bodyPr>
          <a:lstStyle/>
          <a:p>
            <a:pPr algn="ctr">
              <a:lnSpc>
                <a:spcPct val="115000"/>
              </a:lnSpc>
              <a:spcAft>
                <a:spcPts val="0"/>
              </a:spcAft>
            </a:pPr>
            <a:r>
              <a:rPr lang="es-MX" sz="2800" b="1" i="1" dirty="0" smtClean="0">
                <a:latin typeface="Arial" pitchFamily="34" charset="0"/>
                <a:ea typeface="Calibri"/>
                <a:cs typeface="Arial" pitchFamily="34" charset="0"/>
              </a:rPr>
              <a:t>Transición a través del Uso de la Herramienta (Excel)</a:t>
            </a:r>
          </a:p>
        </p:txBody>
      </p:sp>
      <p:sp>
        <p:nvSpPr>
          <p:cNvPr id="2051" name="Rectangle 3"/>
          <p:cNvSpPr>
            <a:spLocks noChangeArrowheads="1"/>
          </p:cNvSpPr>
          <p:nvPr/>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ángulo 2"/>
          <p:cNvSpPr/>
          <p:nvPr/>
        </p:nvSpPr>
        <p:spPr>
          <a:xfrm>
            <a:off x="395536" y="5373216"/>
            <a:ext cx="8640960" cy="545727"/>
          </a:xfrm>
          <a:prstGeom prst="rect">
            <a:avLst/>
          </a:prstGeom>
          <a:solidFill>
            <a:schemeClr val="bg1"/>
          </a:solidFill>
        </p:spPr>
        <p:txBody>
          <a:bodyPr wrap="square" lIns="91440" tIns="45720" rIns="91440" bIns="45720" anchor="ctr">
            <a:spAutoFit/>
          </a:bodyPr>
          <a:lstStyle/>
          <a:p>
            <a:pPr>
              <a:lnSpc>
                <a:spcPct val="115000"/>
              </a:lnSpc>
            </a:pPr>
            <a:r>
              <a:rPr lang="es-MX" sz="2800" i="1" dirty="0" smtClean="0">
                <a:latin typeface="Arial" pitchFamily="34" charset="0"/>
                <a:ea typeface="Calibri"/>
                <a:cs typeface="Arial" pitchFamily="34" charset="0"/>
              </a:rPr>
              <a:t>L.C. Ángel </a:t>
            </a:r>
            <a:r>
              <a:rPr lang="es-MX" sz="2800" i="1" dirty="0" err="1" smtClean="0">
                <a:latin typeface="Arial" pitchFamily="34" charset="0"/>
                <a:ea typeface="Calibri"/>
                <a:cs typeface="Arial" pitchFamily="34" charset="0"/>
              </a:rPr>
              <a:t>Zamael</a:t>
            </a:r>
            <a:r>
              <a:rPr lang="es-MX" sz="2800" i="1" dirty="0" smtClean="0">
                <a:latin typeface="Arial" pitchFamily="34" charset="0"/>
                <a:ea typeface="Calibri"/>
                <a:cs typeface="Arial" pitchFamily="34" charset="0"/>
              </a:rPr>
              <a:t> Benítez Peralta</a:t>
            </a:r>
            <a:endParaRPr lang="es-ES" sz="2800" i="1" dirty="0" smtClean="0">
              <a:latin typeface="Arial"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51520" y="1888355"/>
            <a:ext cx="8640960" cy="1041247"/>
          </a:xfrm>
          <a:prstGeom prst="rect">
            <a:avLst/>
          </a:prstGeom>
          <a:solidFill>
            <a:schemeClr val="bg1"/>
          </a:solidFill>
        </p:spPr>
        <p:txBody>
          <a:bodyPr wrap="square" lIns="91440" tIns="45720" rIns="91440" bIns="45720" anchor="ctr">
            <a:spAutoFit/>
          </a:bodyPr>
          <a:lstStyle/>
          <a:p>
            <a:pPr algn="ctr">
              <a:lnSpc>
                <a:spcPct val="115000"/>
              </a:lnSpc>
              <a:spcAft>
                <a:spcPts val="0"/>
              </a:spcAft>
            </a:pPr>
            <a:r>
              <a:rPr lang="es-MX" sz="2800" b="1" i="1" dirty="0" smtClean="0">
                <a:latin typeface="Arial" pitchFamily="34" charset="0"/>
                <a:ea typeface="Calibri"/>
                <a:cs typeface="Arial" pitchFamily="34" charset="0"/>
              </a:rPr>
              <a:t>Transición a través del Uso de una aplicación desarrollada internamente</a:t>
            </a:r>
            <a:endParaRPr lang="es-ES" sz="2800" b="1" i="1" dirty="0" smtClean="0">
              <a:latin typeface="Arial" pitchFamily="34" charset="0"/>
              <a:ea typeface="Calibri"/>
              <a:cs typeface="Arial" pitchFamily="34" charset="0"/>
            </a:endParaRPr>
          </a:p>
        </p:txBody>
      </p:sp>
      <p:sp>
        <p:nvSpPr>
          <p:cNvPr id="2051" name="Rectangle 3"/>
          <p:cNvSpPr>
            <a:spLocks noChangeArrowheads="1"/>
          </p:cNvSpPr>
          <p:nvPr/>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ángulo 2"/>
          <p:cNvSpPr/>
          <p:nvPr/>
        </p:nvSpPr>
        <p:spPr>
          <a:xfrm>
            <a:off x="323528" y="5517232"/>
            <a:ext cx="8640960" cy="555986"/>
          </a:xfrm>
          <a:prstGeom prst="rect">
            <a:avLst/>
          </a:prstGeom>
          <a:solidFill>
            <a:schemeClr val="bg1"/>
          </a:solidFill>
        </p:spPr>
        <p:txBody>
          <a:bodyPr wrap="square" lIns="91440" tIns="45720" rIns="91440" bIns="45720" anchor="ctr">
            <a:spAutoFit/>
          </a:bodyPr>
          <a:lstStyle/>
          <a:p>
            <a:pPr>
              <a:lnSpc>
                <a:spcPct val="115000"/>
              </a:lnSpc>
              <a:spcAft>
                <a:spcPts val="0"/>
              </a:spcAft>
            </a:pPr>
            <a:r>
              <a:rPr lang="en-US" sz="2800" i="1" dirty="0" smtClean="0">
                <a:latin typeface="Arial" pitchFamily="34" charset="0"/>
                <a:cs typeface="Arial" pitchFamily="34" charset="0"/>
              </a:rPr>
              <a:t>L.S.C.A. Wilbert Chi </a:t>
            </a:r>
            <a:r>
              <a:rPr lang="en-US" sz="2800" i="1" dirty="0" err="1" smtClean="0">
                <a:latin typeface="Arial" pitchFamily="34" charset="0"/>
                <a:cs typeface="Arial" pitchFamily="34" charset="0"/>
              </a:rPr>
              <a:t>Vásquez</a:t>
            </a:r>
            <a:endParaRPr lang="es-ES" sz="2000" i="1" dirty="0">
              <a:latin typeface="Arial"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51520" y="1365560"/>
            <a:ext cx="8640960" cy="2711512"/>
          </a:xfrm>
          <a:prstGeom prst="rect">
            <a:avLst/>
          </a:prstGeom>
          <a:solidFill>
            <a:schemeClr val="bg1"/>
          </a:solidFill>
        </p:spPr>
        <p:txBody>
          <a:bodyPr wrap="square" lIns="91440" tIns="45720" rIns="91440" bIns="45720" anchor="ctr">
            <a:spAutoFit/>
          </a:bodyPr>
          <a:lstStyle/>
          <a:p>
            <a:pPr algn="ctr">
              <a:lnSpc>
                <a:spcPct val="115000"/>
              </a:lnSpc>
              <a:spcAft>
                <a:spcPts val="0"/>
              </a:spcAft>
            </a:pPr>
            <a:r>
              <a:rPr lang="es-MX" sz="3200" b="1" i="1" dirty="0" smtClean="0">
                <a:latin typeface="Arial" pitchFamily="34" charset="0"/>
                <a:ea typeface="Calibri"/>
                <a:cs typeface="Arial" pitchFamily="34" charset="0"/>
              </a:rPr>
              <a:t>Recomendaciones Generales y Cierre</a:t>
            </a:r>
          </a:p>
          <a:p>
            <a:pPr algn="ctr">
              <a:lnSpc>
                <a:spcPct val="115000"/>
              </a:lnSpc>
              <a:spcAft>
                <a:spcPts val="0"/>
              </a:spcAft>
            </a:pPr>
            <a:endParaRPr lang="es-MX" sz="3200" b="1" i="1" dirty="0" smtClean="0">
              <a:latin typeface="Arial" pitchFamily="34" charset="0"/>
              <a:ea typeface="Calibri"/>
              <a:cs typeface="Arial" pitchFamily="34" charset="0"/>
            </a:endParaRPr>
          </a:p>
          <a:p>
            <a:pPr marL="717550" indent="0" algn="ctr">
              <a:lnSpc>
                <a:spcPct val="115000"/>
              </a:lnSpc>
              <a:spcAft>
                <a:spcPts val="0"/>
              </a:spcAft>
            </a:pPr>
            <a:r>
              <a:rPr lang="es-MX" sz="2800" dirty="0" smtClean="0">
                <a:latin typeface="Arial" pitchFamily="34" charset="0"/>
                <a:ea typeface="Calibri"/>
                <a:cs typeface="Arial" pitchFamily="34" charset="0"/>
              </a:rPr>
              <a:t>Información a presentar</a:t>
            </a:r>
          </a:p>
          <a:p>
            <a:pPr marL="717550" indent="0" algn="ctr">
              <a:lnSpc>
                <a:spcPct val="115000"/>
              </a:lnSpc>
              <a:spcAft>
                <a:spcPts val="0"/>
              </a:spcAft>
            </a:pPr>
            <a:endParaRPr lang="es-MX" sz="2800" dirty="0" smtClean="0">
              <a:latin typeface="Arial" pitchFamily="34" charset="0"/>
              <a:ea typeface="Calibri"/>
              <a:cs typeface="Arial" pitchFamily="34" charset="0"/>
            </a:endParaRPr>
          </a:p>
          <a:p>
            <a:pPr marL="717550" indent="0" algn="ctr">
              <a:lnSpc>
                <a:spcPct val="115000"/>
              </a:lnSpc>
              <a:spcAft>
                <a:spcPts val="0"/>
              </a:spcAft>
            </a:pPr>
            <a:r>
              <a:rPr lang="es-MX" sz="2800" dirty="0" smtClean="0">
                <a:latin typeface="Arial" pitchFamily="34" charset="0"/>
                <a:ea typeface="Calibri"/>
                <a:cs typeface="Arial" pitchFamily="34" charset="0"/>
              </a:rPr>
              <a:t>Cita o Programación para la Transición</a:t>
            </a:r>
          </a:p>
        </p:txBody>
      </p:sp>
      <p:sp>
        <p:nvSpPr>
          <p:cNvPr id="2051" name="Rectangle 3"/>
          <p:cNvSpPr>
            <a:spLocks noChangeArrowheads="1"/>
          </p:cNvSpPr>
          <p:nvPr/>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ángulo 2"/>
          <p:cNvSpPr/>
          <p:nvPr/>
        </p:nvSpPr>
        <p:spPr>
          <a:xfrm>
            <a:off x="323528" y="5589240"/>
            <a:ext cx="8640960" cy="545727"/>
          </a:xfrm>
          <a:prstGeom prst="rect">
            <a:avLst/>
          </a:prstGeom>
          <a:solidFill>
            <a:schemeClr val="bg1"/>
          </a:solidFill>
        </p:spPr>
        <p:txBody>
          <a:bodyPr wrap="square" lIns="91440" tIns="45720" rIns="91440" bIns="45720" anchor="ctr">
            <a:spAutoFit/>
          </a:bodyPr>
          <a:lstStyle/>
          <a:p>
            <a:pPr>
              <a:lnSpc>
                <a:spcPct val="115000"/>
              </a:lnSpc>
              <a:spcAft>
                <a:spcPts val="0"/>
              </a:spcAft>
            </a:pPr>
            <a:r>
              <a:rPr lang="es-MX" sz="2800" i="1" dirty="0" smtClean="0">
                <a:latin typeface="Arial" pitchFamily="34" charset="0"/>
                <a:ea typeface="Calibri"/>
                <a:cs typeface="Arial" pitchFamily="34" charset="0"/>
              </a:rPr>
              <a:t>L.C. David Arizmendi Parra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251520" y="1163742"/>
            <a:ext cx="8172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Informaci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requerida para la Transici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del Sistema Inform</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á</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tico Contable COI al Sistema de Informaci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y Gesti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Municipal Armonizada de Veracruz (SIGMAVER)</a:t>
            </a:r>
            <a:endParaRPr kumimoji="0" lang="es-MX"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0418" name="Rectangle 2"/>
          <p:cNvSpPr>
            <a:spLocks noChangeArrowheads="1"/>
          </p:cNvSpPr>
          <p:nvPr/>
        </p:nvSpPr>
        <p:spPr bwMode="auto">
          <a:xfrm>
            <a:off x="251520" y="1675105"/>
            <a:ext cx="8568952"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tab pos="3829050" algn="l"/>
              </a:tabLst>
            </a:pPr>
            <a:r>
              <a:rPr kumimoji="0" lang="es-MX" sz="1400" b="1" i="0" u="none" strike="noStrike" cap="none" normalizeH="0" baseline="0" dirty="0" smtClean="0">
                <a:ln>
                  <a:noFill/>
                </a:ln>
                <a:solidFill>
                  <a:srgbClr val="0D0D0D"/>
                </a:solidFill>
                <a:effectLst/>
                <a:latin typeface="Arial" pitchFamily="34" charset="0"/>
                <a:ea typeface="Calibri" pitchFamily="34" charset="0"/>
                <a:cs typeface="Arial" pitchFamily="34" charset="0"/>
              </a:rPr>
              <a:t>1.-  Archivos electrónicos (CD o memoria USB), de la siguiente información:</a:t>
            </a:r>
          </a:p>
          <a:p>
            <a:pPr marL="0" marR="0" lvl="0" indent="0" algn="just" defTabSz="914400" rtl="0" eaLnBrk="0" fontAlgn="base" latinLnBrk="0" hangingPunct="0">
              <a:lnSpc>
                <a:spcPct val="150000"/>
              </a:lnSpc>
              <a:spcBef>
                <a:spcPct val="0"/>
              </a:spcBef>
              <a:spcAft>
                <a:spcPct val="0"/>
              </a:spcAft>
              <a:buClrTx/>
              <a:buSzTx/>
              <a:tabLst>
                <a:tab pos="3829050" algn="l"/>
              </a:tabLst>
            </a:pP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Catálogos </a:t>
            </a:r>
            <a:r>
              <a:rPr kumimoji="0" lang="es-MX"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requisitados</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acuerdo a</a:t>
            </a:r>
            <a:r>
              <a:rPr kumimoji="0" lang="es-MX" sz="1400" b="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Sesión Práctica del SIGMAVER, los cuales se encuentran en </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hlinkClick r:id="rId3"/>
              </a:rPr>
              <a:t>http://orfis.gob.mx/MaterialSesionPractica.html</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considerando los saldos al mes de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julio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2015.</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Para</a:t>
            </a:r>
            <a:r>
              <a:rPr kumimoji="0" lang="es-MX" sz="1400" b="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COI Tradicional</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identificación (desglose) por tipo de recurso registrado en cada una de las cuentas contables registradas en el rubro 4301-00-00000 Otros Ingresos.</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Para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COI Modificado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estados requeridos por la Secretaría de Fiscalización de los meses de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enero a junio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2015 (Archivos en Excel), incluidos en los Estados Financieros Mensuales.</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Ley de Ingresos aprobada del ejercicio 2015 y publicada en la Gaceta Oficial del Estado el 30 de diciembre de 2014.</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Presupuesto de Egresos aprobado por el Cabildo del ejercicio 2015 y remitido al H. Congreso del Estado.</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Propuesta de Inversión de obras y acciones del ejercicio 2015, autorizadas por el CDM y/o el Cabildo.</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Avances trimestrales de obras y acciones del  ejercicio 2015.</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358775" marR="0" lvl="0" indent="-269875" algn="just" defTabSz="914400" rtl="0" eaLnBrk="0" fontAlgn="base" latinLnBrk="0" hangingPunct="0">
              <a:lnSpc>
                <a:spcPct val="150000"/>
              </a:lnSpc>
              <a:spcBef>
                <a:spcPct val="0"/>
              </a:spcBef>
              <a:spcAft>
                <a:spcPct val="0"/>
              </a:spcAft>
              <a:buClrTx/>
              <a:buSzTx/>
              <a:buBlip>
                <a:blip r:embed="rId2"/>
              </a:buBlip>
              <a:tabLst>
                <a:tab pos="3829050" algn="l"/>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Plantilla de Personal del ejercicio 2015.</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251520" y="1904710"/>
            <a:ext cx="8712968" cy="47166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tabLst/>
            </a:pPr>
            <a:r>
              <a:rPr kumimoji="0" lang="es-MX" sz="1400" b="1" i="0" u="none" strike="noStrike" cap="none" normalizeH="0" baseline="0" dirty="0" smtClean="0">
                <a:ln>
                  <a:noFill/>
                </a:ln>
                <a:solidFill>
                  <a:srgbClr val="0D0D0D"/>
                </a:solidFill>
                <a:effectLst/>
                <a:latin typeface="Arial" pitchFamily="34" charset="0"/>
                <a:ea typeface="Calibri" pitchFamily="34" charset="0"/>
                <a:cs typeface="Arial" pitchFamily="34" charset="0"/>
              </a:rPr>
              <a:t>2 Archivos electrónicos (CD o memoria USB), emigrados del COI en formato </a:t>
            </a:r>
            <a:r>
              <a:rPr kumimoji="0" lang="es-MX" sz="1400" b="1" i="0" u="none" strike="noStrike" cap="none" normalizeH="0" baseline="0" dirty="0" err="1" smtClean="0">
                <a:ln>
                  <a:noFill/>
                </a:ln>
                <a:solidFill>
                  <a:srgbClr val="0D0D0D"/>
                </a:solidFill>
                <a:effectLst/>
                <a:latin typeface="Arial" pitchFamily="34" charset="0"/>
                <a:ea typeface="Calibri" pitchFamily="34" charset="0"/>
                <a:cs typeface="Arial" pitchFamily="34" charset="0"/>
              </a:rPr>
              <a:t>txt</a:t>
            </a:r>
            <a:r>
              <a:rPr kumimoji="0" lang="es-MX" sz="1400" b="1" i="0" u="none" strike="noStrike" cap="none" normalizeH="0" baseline="0" dirty="0" smtClean="0">
                <a:ln>
                  <a:noFill/>
                </a:ln>
                <a:solidFill>
                  <a:srgbClr val="0D0D0D"/>
                </a:solidFill>
                <a:effectLst/>
                <a:latin typeface="Arial" pitchFamily="34" charset="0"/>
                <a:ea typeface="Calibri" pitchFamily="34" charset="0"/>
                <a:cs typeface="Arial" pitchFamily="34" charset="0"/>
              </a:rPr>
              <a:t>, de la siguiente información:</a:t>
            </a:r>
          </a:p>
          <a:p>
            <a:pPr marL="268288" marR="0" lvl="0" indent="-268288" algn="just" defTabSz="914400" rtl="0" eaLnBrk="0" fontAlgn="base" latinLnBrk="0" hangingPunct="0">
              <a:lnSpc>
                <a:spcPct val="150000"/>
              </a:lnSpc>
              <a:spcBef>
                <a:spcPct val="0"/>
              </a:spcBef>
              <a:spcAft>
                <a:spcPct val="0"/>
              </a:spcAft>
              <a:buClrTx/>
              <a:buSzTx/>
              <a:buBlip>
                <a:blip r:embed="rId2"/>
              </a:buBlip>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Catálogo de Cuentas, en su caso Consolidado, todas las cuentas contables.</a:t>
            </a:r>
          </a:p>
          <a:p>
            <a:pPr lvl="0" algn="ctr" fontAlgn="base">
              <a:spcBef>
                <a:spcPct val="0"/>
              </a:spcBef>
              <a:spcAft>
                <a:spcPct val="0"/>
              </a:spcAft>
            </a:pPr>
            <a:r>
              <a:rPr lang="es-MX" sz="1050" dirty="0" smtClean="0">
                <a:solidFill>
                  <a:srgbClr val="C00000"/>
                </a:solidFill>
                <a:latin typeface="Arial" pitchFamily="34" charset="0"/>
                <a:ea typeface="Calibri" pitchFamily="34" charset="0"/>
                <a:cs typeface="Arial" pitchFamily="34" charset="0"/>
              </a:rPr>
              <a:t>El nombre del archivo </a:t>
            </a:r>
            <a:r>
              <a:rPr lang="es-MX" sz="1050" b="1" dirty="0" smtClean="0">
                <a:solidFill>
                  <a:srgbClr val="C00000"/>
                </a:solidFill>
                <a:latin typeface="Arial" pitchFamily="34" charset="0"/>
                <a:ea typeface="Calibri" pitchFamily="34" charset="0"/>
                <a:cs typeface="Arial" pitchFamily="34" charset="0"/>
              </a:rPr>
              <a:t>.</a:t>
            </a:r>
            <a:r>
              <a:rPr lang="es-MX" sz="1050" b="1" dirty="0" err="1" smtClean="0">
                <a:solidFill>
                  <a:srgbClr val="C00000"/>
                </a:solidFill>
                <a:latin typeface="Arial" pitchFamily="34" charset="0"/>
                <a:ea typeface="Calibri" pitchFamily="34" charset="0"/>
                <a:cs typeface="Arial" pitchFamily="34" charset="0"/>
              </a:rPr>
              <a:t>txt</a:t>
            </a:r>
            <a:r>
              <a:rPr lang="es-MX" sz="1050" dirty="0" smtClean="0">
                <a:solidFill>
                  <a:srgbClr val="C00000"/>
                </a:solidFill>
                <a:latin typeface="Arial" pitchFamily="34" charset="0"/>
                <a:ea typeface="Calibri" pitchFamily="34" charset="0"/>
                <a:cs typeface="Arial" pitchFamily="34" charset="0"/>
              </a:rPr>
              <a:t>, deberá estar conformado de las tres primeras letras de la palabra catálogo, guión bajo, nombre del Ente, punto y la extensión </a:t>
            </a:r>
            <a:r>
              <a:rPr lang="es-MX" sz="1050" b="1" dirty="0" smtClean="0">
                <a:solidFill>
                  <a:srgbClr val="C00000"/>
                </a:solidFill>
                <a:latin typeface="Arial" pitchFamily="34" charset="0"/>
                <a:ea typeface="Calibri" pitchFamily="34" charset="0"/>
                <a:cs typeface="Arial" pitchFamily="34" charset="0"/>
              </a:rPr>
              <a:t>.</a:t>
            </a:r>
            <a:r>
              <a:rPr lang="es-MX" sz="1050" b="1" dirty="0" err="1" smtClean="0">
                <a:solidFill>
                  <a:srgbClr val="C00000"/>
                </a:solidFill>
                <a:latin typeface="Arial" pitchFamily="34" charset="0"/>
                <a:ea typeface="Calibri" pitchFamily="34" charset="0"/>
                <a:cs typeface="Arial" pitchFamily="34" charset="0"/>
              </a:rPr>
              <a:t>txt</a:t>
            </a:r>
            <a:r>
              <a:rPr lang="es-MX" sz="1050" dirty="0" smtClean="0">
                <a:solidFill>
                  <a:srgbClr val="C00000"/>
                </a:solidFill>
                <a:latin typeface="Arial" pitchFamily="34" charset="0"/>
                <a:ea typeface="Calibri" pitchFamily="34" charset="0"/>
                <a:cs typeface="Arial" pitchFamily="34" charset="0"/>
              </a:rPr>
              <a:t>, todo sin espacios.</a:t>
            </a:r>
            <a:endParaRPr lang="es-MX" sz="105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50" i="1" dirty="0" smtClean="0">
                <a:solidFill>
                  <a:srgbClr val="C00000"/>
                </a:solidFill>
                <a:latin typeface="Arial" pitchFamily="34" charset="0"/>
                <a:ea typeface="Calibri" pitchFamily="34" charset="0"/>
                <a:cs typeface="Arial" pitchFamily="34" charset="0"/>
              </a:rPr>
              <a:t>Ejemplo:</a:t>
            </a:r>
            <a:endParaRPr lang="es-MX" sz="105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50" b="1" dirty="0" smtClean="0">
                <a:solidFill>
                  <a:srgbClr val="C00000"/>
                </a:solidFill>
                <a:latin typeface="Arial" pitchFamily="34" charset="0"/>
                <a:ea typeface="Calibri" pitchFamily="34" charset="0"/>
                <a:cs typeface="Arial" pitchFamily="34" charset="0"/>
              </a:rPr>
              <a:t>Cat_actopan.txt</a:t>
            </a:r>
            <a:endParaRPr lang="es-MX" sz="105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50" i="1" dirty="0" smtClean="0">
                <a:solidFill>
                  <a:srgbClr val="C00000"/>
                </a:solidFill>
                <a:latin typeface="Arial" pitchFamily="34" charset="0"/>
                <a:ea typeface="Calibri" pitchFamily="34" charset="0"/>
                <a:cs typeface="Arial" pitchFamily="34" charset="0"/>
              </a:rPr>
              <a:t>Donde:</a:t>
            </a:r>
            <a:endParaRPr lang="es-MX" sz="105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50" b="1" dirty="0" err="1" smtClean="0">
                <a:solidFill>
                  <a:srgbClr val="C00000"/>
                </a:solidFill>
                <a:latin typeface="Arial" pitchFamily="34" charset="0"/>
                <a:ea typeface="Calibri" pitchFamily="34" charset="0"/>
                <a:cs typeface="Arial" pitchFamily="34" charset="0"/>
              </a:rPr>
              <a:t>cat</a:t>
            </a:r>
            <a:r>
              <a:rPr lang="es-MX" sz="1050" dirty="0" smtClean="0">
                <a:solidFill>
                  <a:srgbClr val="C00000"/>
                </a:solidFill>
                <a:latin typeface="Arial" pitchFamily="34" charset="0"/>
                <a:ea typeface="Calibri" pitchFamily="34" charset="0"/>
                <a:cs typeface="Arial" pitchFamily="34" charset="0"/>
              </a:rPr>
              <a:t> = Catálogo de Cuentas</a:t>
            </a:r>
            <a:endParaRPr lang="es-MX" sz="105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50" b="1" dirty="0" err="1" smtClean="0">
                <a:solidFill>
                  <a:srgbClr val="C00000"/>
                </a:solidFill>
                <a:latin typeface="Arial" pitchFamily="34" charset="0"/>
                <a:ea typeface="Calibri" pitchFamily="34" charset="0"/>
                <a:cs typeface="Arial" pitchFamily="34" charset="0"/>
              </a:rPr>
              <a:t>actopan</a:t>
            </a:r>
            <a:r>
              <a:rPr lang="es-MX" sz="1050" dirty="0" smtClean="0">
                <a:solidFill>
                  <a:srgbClr val="C00000"/>
                </a:solidFill>
                <a:latin typeface="Arial" pitchFamily="34" charset="0"/>
                <a:ea typeface="Calibri" pitchFamily="34" charset="0"/>
                <a:cs typeface="Arial" pitchFamily="34" charset="0"/>
              </a:rPr>
              <a:t> = nombre del Ente</a:t>
            </a:r>
            <a:endParaRPr lang="es-MX" sz="1050" dirty="0" smtClean="0">
              <a:solidFill>
                <a:srgbClr val="C00000"/>
              </a:solidFill>
              <a:latin typeface="Arial" pitchFamily="34" charset="0"/>
              <a:cs typeface="Arial" pitchFamily="34" charset="0"/>
            </a:endParaRPr>
          </a:p>
          <a:p>
            <a:pPr marL="268288" marR="0" lvl="0" indent="-268288" algn="just" defTabSz="914400" rtl="0" eaLnBrk="0" fontAlgn="base" latinLnBrk="0" hangingPunct="0">
              <a:lnSpc>
                <a:spcPct val="150000"/>
              </a:lnSpc>
              <a:spcBef>
                <a:spcPct val="0"/>
              </a:spcBef>
              <a:spcAft>
                <a:spcPct val="0"/>
              </a:spcAft>
              <a:buClrTx/>
              <a:buSzTx/>
              <a:buBlip>
                <a:blip r:embed="rId2"/>
              </a:buBlip>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Balanza de Comprobación, en su caso Consolidada, al mes de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julio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2015, solo con movimientos.</a:t>
            </a:r>
          </a:p>
          <a:p>
            <a:pPr lvl="0" algn="ctr" eaLnBrk="0" fontAlgn="base" hangingPunct="0">
              <a:spcBef>
                <a:spcPct val="0"/>
              </a:spcBef>
              <a:spcAft>
                <a:spcPct val="0"/>
              </a:spcAft>
            </a:pPr>
            <a:r>
              <a:rPr lang="es-MX" sz="1000" dirty="0" smtClean="0">
                <a:solidFill>
                  <a:srgbClr val="C00000"/>
                </a:solidFill>
                <a:latin typeface="Arial" pitchFamily="34" charset="0"/>
                <a:ea typeface="Calibri" pitchFamily="34" charset="0"/>
                <a:cs typeface="Arial" pitchFamily="34" charset="0"/>
              </a:rPr>
              <a:t>El nombre la palabra balanza, guión bajo, nombre del Ente, guión bajo, las tres primeras palabras del mes de junio, punto y la extensión </a:t>
            </a:r>
            <a:r>
              <a:rPr lang="es-MX" sz="1000" b="1" dirty="0" smtClean="0">
                <a:solidFill>
                  <a:srgbClr val="C00000"/>
                </a:solidFill>
                <a:latin typeface="Arial" pitchFamily="34" charset="0"/>
                <a:ea typeface="Calibri" pitchFamily="34" charset="0"/>
                <a:cs typeface="Arial" pitchFamily="34" charset="0"/>
              </a:rPr>
              <a:t>.</a:t>
            </a:r>
            <a:r>
              <a:rPr lang="es-MX" sz="1000" b="1" dirty="0" err="1" smtClean="0">
                <a:solidFill>
                  <a:srgbClr val="C00000"/>
                </a:solidFill>
                <a:latin typeface="Arial" pitchFamily="34" charset="0"/>
                <a:ea typeface="Calibri" pitchFamily="34" charset="0"/>
                <a:cs typeface="Arial" pitchFamily="34" charset="0"/>
              </a:rPr>
              <a:t>txt</a:t>
            </a:r>
            <a:r>
              <a:rPr lang="es-MX" sz="1000" dirty="0" smtClean="0">
                <a:solidFill>
                  <a:srgbClr val="C00000"/>
                </a:solidFill>
                <a:latin typeface="Arial" pitchFamily="34" charset="0"/>
                <a:ea typeface="Calibri" pitchFamily="34" charset="0"/>
                <a:cs typeface="Arial" pitchFamily="34" charset="0"/>
              </a:rPr>
              <a:t>, todo sin espacios.</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i="1" dirty="0" smtClean="0">
                <a:solidFill>
                  <a:srgbClr val="C00000"/>
                </a:solidFill>
                <a:latin typeface="Arial" pitchFamily="34" charset="0"/>
                <a:ea typeface="Calibri" pitchFamily="34" charset="0"/>
                <a:cs typeface="Arial" pitchFamily="34" charset="0"/>
              </a:rPr>
              <a:t>Ejemplo:</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b="1" dirty="0" smtClean="0">
                <a:solidFill>
                  <a:srgbClr val="C00000"/>
                </a:solidFill>
                <a:latin typeface="Arial" pitchFamily="34" charset="0"/>
                <a:ea typeface="Calibri" pitchFamily="34" charset="0"/>
                <a:cs typeface="Arial" pitchFamily="34" charset="0"/>
              </a:rPr>
              <a:t>Balanza_actopan_jun.txt</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i="1" dirty="0" smtClean="0">
                <a:solidFill>
                  <a:srgbClr val="C00000"/>
                </a:solidFill>
                <a:latin typeface="Arial" pitchFamily="34" charset="0"/>
                <a:ea typeface="Calibri" pitchFamily="34" charset="0"/>
                <a:cs typeface="Arial" pitchFamily="34" charset="0"/>
              </a:rPr>
              <a:t>Donde:</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b="1" dirty="0" smtClean="0">
                <a:solidFill>
                  <a:srgbClr val="C00000"/>
                </a:solidFill>
                <a:latin typeface="Arial" pitchFamily="34" charset="0"/>
                <a:ea typeface="Calibri" pitchFamily="34" charset="0"/>
                <a:cs typeface="Arial" pitchFamily="34" charset="0"/>
              </a:rPr>
              <a:t>balanza</a:t>
            </a:r>
            <a:r>
              <a:rPr lang="es-MX" sz="1000" dirty="0" smtClean="0">
                <a:solidFill>
                  <a:srgbClr val="C00000"/>
                </a:solidFill>
                <a:latin typeface="Arial" pitchFamily="34" charset="0"/>
                <a:ea typeface="Calibri" pitchFamily="34" charset="0"/>
                <a:cs typeface="Arial" pitchFamily="34" charset="0"/>
              </a:rPr>
              <a:t> = Balanza de Comprobación </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b="1" dirty="0" err="1" smtClean="0">
                <a:solidFill>
                  <a:srgbClr val="C00000"/>
                </a:solidFill>
                <a:latin typeface="Arial" pitchFamily="34" charset="0"/>
                <a:ea typeface="Calibri" pitchFamily="34" charset="0"/>
                <a:cs typeface="Arial" pitchFamily="34" charset="0"/>
              </a:rPr>
              <a:t>actopan</a:t>
            </a:r>
            <a:r>
              <a:rPr lang="es-MX" sz="1000" dirty="0" smtClean="0">
                <a:solidFill>
                  <a:srgbClr val="C00000"/>
                </a:solidFill>
                <a:latin typeface="Arial" pitchFamily="34" charset="0"/>
                <a:ea typeface="Calibri" pitchFamily="34" charset="0"/>
                <a:cs typeface="Arial" pitchFamily="34" charset="0"/>
              </a:rPr>
              <a:t> = nombre del Ente</a:t>
            </a:r>
            <a:endParaRPr lang="es-MX" sz="1000" dirty="0" smtClean="0">
              <a:solidFill>
                <a:srgbClr val="C00000"/>
              </a:solidFill>
              <a:latin typeface="Arial" pitchFamily="34" charset="0"/>
              <a:cs typeface="Arial" pitchFamily="34" charset="0"/>
            </a:endParaRPr>
          </a:p>
          <a:p>
            <a:pPr lvl="0" algn="ctr" eaLnBrk="0" fontAlgn="base" hangingPunct="0">
              <a:spcBef>
                <a:spcPct val="0"/>
              </a:spcBef>
              <a:spcAft>
                <a:spcPct val="0"/>
              </a:spcAft>
            </a:pPr>
            <a:r>
              <a:rPr lang="es-MX" sz="1000" b="1" dirty="0" err="1" smtClean="0">
                <a:solidFill>
                  <a:srgbClr val="C00000"/>
                </a:solidFill>
                <a:latin typeface="Arial" pitchFamily="34" charset="0"/>
                <a:ea typeface="Calibri" pitchFamily="34" charset="0"/>
                <a:cs typeface="Arial" pitchFamily="34" charset="0"/>
              </a:rPr>
              <a:t>jun</a:t>
            </a:r>
            <a:r>
              <a:rPr lang="es-MX" sz="1000" dirty="0" smtClean="0">
                <a:solidFill>
                  <a:srgbClr val="C00000"/>
                </a:solidFill>
                <a:latin typeface="Arial" pitchFamily="34" charset="0"/>
                <a:ea typeface="Calibri" pitchFamily="34" charset="0"/>
                <a:cs typeface="Arial" pitchFamily="34" charset="0"/>
              </a:rPr>
              <a:t> = nombre del mes de junio</a:t>
            </a:r>
            <a:endParaRPr lang="es-MX" sz="1000" dirty="0" smtClean="0">
              <a:solidFill>
                <a:srgbClr val="C00000"/>
              </a:solidFill>
              <a:latin typeface="Arial" pitchFamily="34" charset="0"/>
              <a:cs typeface="Arial" pitchFamily="34" charset="0"/>
            </a:endParaRPr>
          </a:p>
          <a:p>
            <a:pPr marL="268288" marR="0" lvl="0" indent="-268288" algn="just" defTabSz="914400" rtl="0" eaLnBrk="0" fontAlgn="base" latinLnBrk="0" hangingPunct="0">
              <a:lnSpc>
                <a:spcPct val="150000"/>
              </a:lnSpc>
              <a:spcBef>
                <a:spcPct val="0"/>
              </a:spcBef>
              <a:spcAft>
                <a:spcPct val="0"/>
              </a:spcAft>
              <a:buClrTx/>
              <a:buSzTx/>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En caso de tener la contabilidad en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COI Modificado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el Reporte Auxiliar del mes de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enero a junio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generado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en formato Excel</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a:p>
            <a:pPr marL="268288" marR="0" lvl="0" indent="-268288" algn="just" defTabSz="914400" rtl="0" eaLnBrk="0" fontAlgn="base" latinLnBrk="0" hangingPunct="0">
              <a:lnSpc>
                <a:spcPct val="150000"/>
              </a:lnSpc>
              <a:spcBef>
                <a:spcPct val="0"/>
              </a:spcBef>
              <a:spcAft>
                <a:spcPct val="0"/>
              </a:spcAft>
              <a:buClrTx/>
              <a:buSzTx/>
              <a:buBlip>
                <a:blip r:embed="rId2"/>
              </a:buBlip>
              <a:tabLst/>
            </a:pP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Se recomienda traer el Respaldo COI al mes de </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junio</a:t>
            </a:r>
            <a:r>
              <a:rPr kumimoji="0" lang="es-MX"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2015, en caso de consulta.</a:t>
            </a:r>
            <a:endParaRPr kumimoji="0" lang="es-MX"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1"/>
          <p:cNvSpPr>
            <a:spLocks noChangeArrowheads="1"/>
          </p:cNvSpPr>
          <p:nvPr/>
        </p:nvSpPr>
        <p:spPr bwMode="auto">
          <a:xfrm>
            <a:off x="360040" y="1124744"/>
            <a:ext cx="8172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Informaci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requerida para la Transici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del Sistema Inform</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á</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tico Contable COI al Sistema de Informaci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y Gesti</a:t>
            </a:r>
            <a:r>
              <a:rPr kumimoji="0" lang="es-MX" sz="14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 Municipal Armonizada de Veracruz (SIGMAVER)</a:t>
            </a:r>
            <a:endParaRPr kumimoji="0" lang="es-MX"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1340768"/>
            <a:ext cx="8208912" cy="2534027"/>
          </a:xfrm>
          <a:prstGeom prst="rect">
            <a:avLst/>
          </a:prstGeom>
          <a:noFill/>
        </p:spPr>
        <p:txBody>
          <a:bodyPr wrap="square" rtlCol="0">
            <a:spAutoFit/>
          </a:bodyPr>
          <a:lstStyle/>
          <a:p>
            <a:pPr algn="ctr">
              <a:lnSpc>
                <a:spcPct val="150000"/>
              </a:lnSpc>
            </a:pPr>
            <a:r>
              <a:rPr lang="es-MX" dirty="0" smtClean="0">
                <a:latin typeface="Arial" pitchFamily="34" charset="0"/>
                <a:cs typeface="Arial" pitchFamily="34" charset="0"/>
              </a:rPr>
              <a:t>Para información, asesoría, actualización del SIGMAVER y </a:t>
            </a:r>
            <a:r>
              <a:rPr lang="es-MX" dirty="0" err="1" smtClean="0">
                <a:latin typeface="Arial" pitchFamily="34" charset="0"/>
                <a:cs typeface="Arial" pitchFamily="34" charset="0"/>
              </a:rPr>
              <a:t>agendar</a:t>
            </a:r>
            <a:r>
              <a:rPr lang="es-MX" dirty="0" smtClean="0">
                <a:latin typeface="Arial" pitchFamily="34" charset="0"/>
                <a:cs typeface="Arial" pitchFamily="34" charset="0"/>
              </a:rPr>
              <a:t> citas comunicarse a:</a:t>
            </a:r>
          </a:p>
          <a:p>
            <a:pPr algn="ctr">
              <a:lnSpc>
                <a:spcPct val="150000"/>
              </a:lnSpc>
            </a:pPr>
            <a:r>
              <a:rPr lang="es-MX" dirty="0" smtClean="0">
                <a:latin typeface="Arial" pitchFamily="34" charset="0"/>
                <a:cs typeface="Arial" pitchFamily="34" charset="0"/>
              </a:rPr>
              <a:t>Teléfono: 228 8 41 86 00 </a:t>
            </a:r>
          </a:p>
          <a:p>
            <a:pPr algn="ctr">
              <a:lnSpc>
                <a:spcPct val="150000"/>
              </a:lnSpc>
            </a:pPr>
            <a:endParaRPr lang="es-MX" dirty="0" smtClean="0">
              <a:latin typeface="Arial" pitchFamily="34" charset="0"/>
              <a:cs typeface="Arial" pitchFamily="34" charset="0"/>
            </a:endParaRPr>
          </a:p>
          <a:p>
            <a:pPr algn="r">
              <a:lnSpc>
                <a:spcPct val="150000"/>
              </a:lnSpc>
            </a:pPr>
            <a:r>
              <a:rPr lang="es-MX" b="1" i="1" dirty="0" smtClean="0">
                <a:latin typeface="Arial" pitchFamily="34" charset="0"/>
                <a:cs typeface="Arial" pitchFamily="34" charset="0"/>
              </a:rPr>
              <a:t>Ext. 1070 </a:t>
            </a:r>
            <a:r>
              <a:rPr lang="es-MX" i="1" dirty="0" smtClean="0">
                <a:latin typeface="Arial" pitchFamily="34" charset="0"/>
                <a:cs typeface="Arial" pitchFamily="34" charset="0"/>
              </a:rPr>
              <a:t>L.C. David Arizmendi Parra</a:t>
            </a:r>
          </a:p>
          <a:p>
            <a:pPr algn="r">
              <a:lnSpc>
                <a:spcPct val="150000"/>
              </a:lnSpc>
            </a:pPr>
            <a:r>
              <a:rPr lang="es-MX" b="1" i="1" dirty="0" err="1" smtClean="0">
                <a:latin typeface="Arial" pitchFamily="34" charset="0"/>
                <a:cs typeface="Arial" pitchFamily="34" charset="0"/>
              </a:rPr>
              <a:t>Ext</a:t>
            </a:r>
            <a:r>
              <a:rPr lang="es-MX" b="1" i="1" dirty="0" smtClean="0">
                <a:latin typeface="Arial" pitchFamily="34" charset="0"/>
                <a:cs typeface="Arial" pitchFamily="34" charset="0"/>
              </a:rPr>
              <a:t> 1089 </a:t>
            </a:r>
            <a:r>
              <a:rPr lang="es-MX" i="1" dirty="0" smtClean="0">
                <a:latin typeface="Arial" pitchFamily="34" charset="0"/>
                <a:cs typeface="Arial" pitchFamily="34" charset="0"/>
              </a:rPr>
              <a:t>Ing. Víctor Juárez Montes</a:t>
            </a:r>
            <a:endParaRPr lang="es-MX" dirty="0">
              <a:latin typeface="Arial" pitchFamily="34" charset="0"/>
              <a:cs typeface="Arial" pitchFamily="34" charset="0"/>
            </a:endParaRPr>
          </a:p>
        </p:txBody>
      </p:sp>
      <p:sp>
        <p:nvSpPr>
          <p:cNvPr id="3" name="2 CuadroTexto"/>
          <p:cNvSpPr txBox="1"/>
          <p:nvPr/>
        </p:nvSpPr>
        <p:spPr>
          <a:xfrm>
            <a:off x="1475656" y="5877272"/>
            <a:ext cx="7200800" cy="523220"/>
          </a:xfrm>
          <a:prstGeom prst="rect">
            <a:avLst/>
          </a:prstGeom>
          <a:noFill/>
        </p:spPr>
        <p:txBody>
          <a:bodyPr wrap="square" rtlCol="0">
            <a:spAutoFit/>
          </a:bodyPr>
          <a:lstStyle/>
          <a:p>
            <a:pPr algn="ctr"/>
            <a:r>
              <a:rPr lang="es-MX" sz="2800" b="1" i="1" dirty="0" smtClean="0">
                <a:latin typeface="Arial" pitchFamily="34" charset="0"/>
                <a:cs typeface="Arial" pitchFamily="34" charset="0"/>
              </a:rPr>
              <a:t>GRACIAS POR SU ATENCIÓN</a:t>
            </a:r>
            <a:endParaRPr lang="es-MX" sz="2800" b="1" i="1"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915816" y="548680"/>
            <a:ext cx="3816424" cy="646331"/>
          </a:xfrm>
          <a:prstGeom prst="rect">
            <a:avLst/>
          </a:prstGeom>
          <a:solidFill>
            <a:schemeClr val="bg1"/>
          </a:solidFill>
        </p:spPr>
        <p:txBody>
          <a:bodyPr wrap="square" lIns="91440" tIns="45720" rIns="91440" bIns="45720" anchor="ctr">
            <a:spAutoFit/>
          </a:bodyPr>
          <a:lstStyle/>
          <a:p>
            <a:pPr algn="ctr"/>
            <a:r>
              <a:rPr lang="es-MX" sz="3600" b="1" cap="small" dirty="0" smtClean="0"/>
              <a:t>Temas</a:t>
            </a:r>
            <a:endParaRPr lang="es-MX" sz="2000" dirty="0" smtClean="0">
              <a:solidFill>
                <a:srgbClr val="535353"/>
              </a:solidFill>
              <a:latin typeface="Arial" pitchFamily="34" charset="0"/>
              <a:ea typeface="Times New Roman"/>
              <a:cs typeface="Arial" pitchFamily="34" charset="0"/>
            </a:endParaRPr>
          </a:p>
        </p:txBody>
      </p:sp>
      <p:graphicFrame>
        <p:nvGraphicFramePr>
          <p:cNvPr id="6" name="5 Tabla"/>
          <p:cNvGraphicFramePr>
            <a:graphicFrameLocks noGrp="1"/>
          </p:cNvGraphicFramePr>
          <p:nvPr/>
        </p:nvGraphicFramePr>
        <p:xfrm>
          <a:off x="251520" y="1268760"/>
          <a:ext cx="8640960" cy="5364636"/>
        </p:xfrm>
        <a:graphic>
          <a:graphicData uri="http://schemas.openxmlformats.org/drawingml/2006/table">
            <a:tbl>
              <a:tblPr/>
              <a:tblGrid>
                <a:gridCol w="446946"/>
                <a:gridCol w="5601726"/>
                <a:gridCol w="2592288"/>
              </a:tblGrid>
              <a:tr h="319245">
                <a:tc>
                  <a:txBody>
                    <a:bodyPr/>
                    <a:lstStyle/>
                    <a:p>
                      <a:pPr algn="ctr">
                        <a:lnSpc>
                          <a:spcPct val="115000"/>
                        </a:lnSpc>
                        <a:spcAft>
                          <a:spcPts val="0"/>
                        </a:spcAft>
                      </a:pPr>
                      <a:r>
                        <a:rPr lang="es-MX" sz="1400" b="1" cap="small" dirty="0">
                          <a:solidFill>
                            <a:srgbClr val="FFFFFF"/>
                          </a:solidFill>
                          <a:latin typeface="Arial" pitchFamily="34" charset="0"/>
                          <a:ea typeface="Calibri"/>
                          <a:cs typeface="Arial" pitchFamily="34" charset="0"/>
                        </a:rPr>
                        <a:t>No.</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6228"/>
                    </a:solidFill>
                  </a:tcPr>
                </a:tc>
                <a:tc>
                  <a:txBody>
                    <a:bodyPr/>
                    <a:lstStyle/>
                    <a:p>
                      <a:pPr algn="ctr">
                        <a:lnSpc>
                          <a:spcPct val="115000"/>
                        </a:lnSpc>
                        <a:spcAft>
                          <a:spcPts val="0"/>
                        </a:spcAft>
                      </a:pPr>
                      <a:r>
                        <a:rPr lang="es-MX" sz="1400" b="1" cap="small" dirty="0">
                          <a:solidFill>
                            <a:srgbClr val="FFFFFF"/>
                          </a:solidFill>
                          <a:latin typeface="Arial" pitchFamily="34" charset="0"/>
                          <a:ea typeface="Calibri"/>
                          <a:cs typeface="Arial" pitchFamily="34" charset="0"/>
                        </a:rPr>
                        <a:t>Tema</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6228"/>
                    </a:solidFill>
                  </a:tcPr>
                </a:tc>
                <a:tc>
                  <a:txBody>
                    <a:bodyPr/>
                    <a:lstStyle/>
                    <a:p>
                      <a:pPr algn="ctr">
                        <a:lnSpc>
                          <a:spcPct val="115000"/>
                        </a:lnSpc>
                        <a:spcAft>
                          <a:spcPts val="0"/>
                        </a:spcAft>
                      </a:pPr>
                      <a:r>
                        <a:rPr lang="es-MX" sz="1400" b="1" cap="small" dirty="0">
                          <a:solidFill>
                            <a:srgbClr val="FFFFFF"/>
                          </a:solidFill>
                          <a:latin typeface="Arial" pitchFamily="34" charset="0"/>
                          <a:ea typeface="Calibri"/>
                          <a:cs typeface="Arial" pitchFamily="34" charset="0"/>
                        </a:rPr>
                        <a:t>Expositor</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6228"/>
                    </a:solidFill>
                  </a:tcPr>
                </a:tc>
              </a:tr>
              <a:tr h="319245">
                <a:tc>
                  <a:txBody>
                    <a:bodyPr/>
                    <a:lstStyle/>
                    <a:p>
                      <a:pPr algn="ctr">
                        <a:lnSpc>
                          <a:spcPct val="115000"/>
                        </a:lnSpc>
                        <a:spcAft>
                          <a:spcPts val="0"/>
                        </a:spcAft>
                      </a:pPr>
                      <a:r>
                        <a:rPr lang="es-MX" sz="1400" dirty="0" smtClean="0">
                          <a:latin typeface="Arial" pitchFamily="34" charset="0"/>
                          <a:ea typeface="Calibri"/>
                          <a:cs typeface="Arial" pitchFamily="34" charset="0"/>
                        </a:rPr>
                        <a:t>1</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400" dirty="0" smtClean="0">
                          <a:latin typeface="Arial" pitchFamily="34" charset="0"/>
                          <a:ea typeface="Calibri"/>
                          <a:cs typeface="Arial" pitchFamily="34" charset="0"/>
                        </a:rPr>
                        <a:t>Aspectos Generales del SIGMAVER</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MX" sz="1400" b="1" dirty="0">
                          <a:latin typeface="Arial" pitchFamily="34" charset="0"/>
                          <a:ea typeface="Calibri"/>
                          <a:cs typeface="Arial" pitchFamily="34" charset="0"/>
                        </a:rPr>
                        <a:t>Ing. Víctor Juárez Montes</a:t>
                      </a:r>
                      <a:endParaRPr lang="es-ES" sz="1400" b="1"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792">
                <a:tc>
                  <a:txBody>
                    <a:bodyPr/>
                    <a:lstStyle/>
                    <a:p>
                      <a:pPr algn="ctr">
                        <a:lnSpc>
                          <a:spcPct val="115000"/>
                        </a:lnSpc>
                        <a:spcAft>
                          <a:spcPts val="0"/>
                        </a:spcAft>
                      </a:pPr>
                      <a:r>
                        <a:rPr lang="es-MX" sz="1400" dirty="0" smtClean="0">
                          <a:latin typeface="Arial" pitchFamily="34" charset="0"/>
                          <a:ea typeface="Calibri"/>
                          <a:cs typeface="Arial" pitchFamily="34" charset="0"/>
                        </a:rPr>
                        <a:t>2</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400" dirty="0">
                          <a:solidFill>
                            <a:schemeClr val="tx1"/>
                          </a:solidFill>
                          <a:latin typeface="Arial" pitchFamily="34" charset="0"/>
                          <a:ea typeface="Calibri"/>
                          <a:cs typeface="Arial" pitchFamily="34" charset="0"/>
                        </a:rPr>
                        <a:t>Transición del COI al </a:t>
                      </a:r>
                      <a:r>
                        <a:rPr lang="es-MX" sz="1400" dirty="0" smtClean="0">
                          <a:solidFill>
                            <a:schemeClr val="tx1"/>
                          </a:solidFill>
                          <a:latin typeface="Arial" pitchFamily="34" charset="0"/>
                          <a:ea typeface="Calibri"/>
                          <a:cs typeface="Arial" pitchFamily="34" charset="0"/>
                        </a:rPr>
                        <a:t>SIGMAVER</a:t>
                      </a:r>
                      <a:endParaRPr lang="es-ES" sz="1400" dirty="0">
                        <a:solidFill>
                          <a:schemeClr val="tx1"/>
                        </a:solidFill>
                        <a:latin typeface="Arial" pitchFamily="34" charset="0"/>
                        <a:ea typeface="Calibri"/>
                        <a:cs typeface="Arial" pitchFamily="34" charset="0"/>
                      </a:endParaRPr>
                    </a:p>
                    <a:p>
                      <a:pPr marL="342900" lvl="0" indent="-342900">
                        <a:lnSpc>
                          <a:spcPct val="115000"/>
                        </a:lnSpc>
                        <a:spcAft>
                          <a:spcPts val="0"/>
                        </a:spcAft>
                        <a:buFont typeface="Symbol"/>
                        <a:buChar char=""/>
                      </a:pPr>
                      <a:r>
                        <a:rPr lang="es-MX" sz="1400" dirty="0" smtClean="0">
                          <a:solidFill>
                            <a:schemeClr val="tx1"/>
                          </a:solidFill>
                          <a:latin typeface="Arial" pitchFamily="34" charset="0"/>
                          <a:ea typeface="Calibri"/>
                          <a:cs typeface="Arial" pitchFamily="34" charset="0"/>
                        </a:rPr>
                        <a:t>Generalidades de la transición</a:t>
                      </a: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MX" sz="1400" b="1" dirty="0">
                          <a:solidFill>
                            <a:schemeClr val="tx1"/>
                          </a:solidFill>
                          <a:latin typeface="Arial" pitchFamily="34" charset="0"/>
                          <a:ea typeface="Calibri"/>
                          <a:cs typeface="Arial" pitchFamily="34" charset="0"/>
                        </a:rPr>
                        <a:t>L.C. David Arizmendi Parra</a:t>
                      </a:r>
                      <a:endParaRPr lang="es-ES" sz="1400" b="1" dirty="0">
                        <a:solidFill>
                          <a:schemeClr val="tx1"/>
                        </a:solidFill>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23619">
                <a:tc>
                  <a:txBody>
                    <a:bodyPr/>
                    <a:lstStyle/>
                    <a:p>
                      <a:pPr algn="ctr">
                        <a:lnSpc>
                          <a:spcPct val="115000"/>
                        </a:lnSpc>
                        <a:spcAft>
                          <a:spcPts val="0"/>
                        </a:spcAft>
                      </a:pPr>
                      <a:r>
                        <a:rPr lang="es-MX" sz="1400" dirty="0" smtClean="0">
                          <a:latin typeface="Arial" pitchFamily="34" charset="0"/>
                          <a:ea typeface="Calibri"/>
                          <a:cs typeface="Arial" pitchFamily="34" charset="0"/>
                        </a:rPr>
                        <a:t>3</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400" b="1" i="1" dirty="0" smtClean="0">
                          <a:solidFill>
                            <a:schemeClr val="tx1"/>
                          </a:solidFill>
                          <a:latin typeface="Arial" pitchFamily="34" charset="0"/>
                          <a:ea typeface="Calibri"/>
                          <a:cs typeface="Arial" pitchFamily="34" charset="0"/>
                        </a:rPr>
                        <a:t>Transición a través</a:t>
                      </a:r>
                      <a:r>
                        <a:rPr lang="es-MX" sz="1400" b="1" i="1" baseline="0" dirty="0" smtClean="0">
                          <a:solidFill>
                            <a:schemeClr val="tx1"/>
                          </a:solidFill>
                          <a:latin typeface="Arial" pitchFamily="34" charset="0"/>
                          <a:ea typeface="Calibri"/>
                          <a:cs typeface="Arial" pitchFamily="34" charset="0"/>
                        </a:rPr>
                        <a:t> del </a:t>
                      </a:r>
                      <a:r>
                        <a:rPr lang="es-MX" sz="1400" b="1" i="1" dirty="0" smtClean="0">
                          <a:solidFill>
                            <a:schemeClr val="tx1"/>
                          </a:solidFill>
                          <a:latin typeface="Arial" pitchFamily="34" charset="0"/>
                          <a:ea typeface="Calibri"/>
                          <a:cs typeface="Arial" pitchFamily="34" charset="0"/>
                        </a:rPr>
                        <a:t>Uso </a:t>
                      </a:r>
                      <a:r>
                        <a:rPr lang="es-MX" sz="1400" b="1" i="1" dirty="0">
                          <a:solidFill>
                            <a:schemeClr val="tx1"/>
                          </a:solidFill>
                          <a:latin typeface="Arial" pitchFamily="34" charset="0"/>
                          <a:ea typeface="Calibri"/>
                          <a:cs typeface="Arial" pitchFamily="34" charset="0"/>
                        </a:rPr>
                        <a:t>de la Herramienta (Excel)</a:t>
                      </a:r>
                      <a:endParaRPr lang="es-ES" sz="1400" b="1" i="1" dirty="0">
                        <a:solidFill>
                          <a:schemeClr val="tx1"/>
                        </a:solidFill>
                        <a:latin typeface="Arial" pitchFamily="34" charset="0"/>
                        <a:ea typeface="Calibri"/>
                        <a:cs typeface="Arial" pitchFamily="34" charset="0"/>
                      </a:endParaRPr>
                    </a:p>
                    <a:p>
                      <a:pPr marL="358775" indent="-358775">
                        <a:buFont typeface="Arial" pitchFamily="34" charset="0"/>
                        <a:buChar char="•"/>
                        <a:tabLst/>
                      </a:pPr>
                      <a:r>
                        <a:rPr lang="es-MX" sz="1400" kern="1200" dirty="0" smtClean="0">
                          <a:solidFill>
                            <a:schemeClr val="tx1"/>
                          </a:solidFill>
                          <a:latin typeface="Arial" pitchFamily="34" charset="0"/>
                          <a:ea typeface="Calibri"/>
                          <a:cs typeface="Arial" pitchFamily="34" charset="0"/>
                        </a:rPr>
                        <a:t>Póliza de apertura</a:t>
                      </a:r>
                    </a:p>
                    <a:p>
                      <a:pPr marL="717550" indent="0"/>
                      <a:r>
                        <a:rPr lang="es-MX" sz="1200" kern="1200" dirty="0" smtClean="0">
                          <a:solidFill>
                            <a:schemeClr val="tx1"/>
                          </a:solidFill>
                          <a:latin typeface="Arial" pitchFamily="34" charset="0"/>
                          <a:ea typeface="Calibri"/>
                          <a:cs typeface="Arial" pitchFamily="34" charset="0"/>
                        </a:rPr>
                        <a:t>Análisis de bancos e inversiones</a:t>
                      </a:r>
                    </a:p>
                    <a:p>
                      <a:pPr marL="717550" indent="0"/>
                      <a:r>
                        <a:rPr lang="es-MX" sz="1200" kern="1200" dirty="0" smtClean="0">
                          <a:solidFill>
                            <a:schemeClr val="tx1"/>
                          </a:solidFill>
                          <a:latin typeface="Arial" pitchFamily="34" charset="0"/>
                          <a:ea typeface="Calibri"/>
                          <a:cs typeface="Arial" pitchFamily="34" charset="0"/>
                        </a:rPr>
                        <a:t>Asignación de cuentas SIGMAVER</a:t>
                      </a:r>
                    </a:p>
                    <a:p>
                      <a:pPr marL="717550" indent="0"/>
                      <a:r>
                        <a:rPr lang="es-MX" sz="1200" kern="1200" dirty="0" smtClean="0">
                          <a:solidFill>
                            <a:schemeClr val="tx1"/>
                          </a:solidFill>
                          <a:latin typeface="Arial" pitchFamily="34" charset="0"/>
                          <a:ea typeface="Calibri"/>
                          <a:cs typeface="Arial" pitchFamily="34" charset="0"/>
                        </a:rPr>
                        <a:t>Generación de Catálogos</a:t>
                      </a:r>
                    </a:p>
                    <a:p>
                      <a:pPr marL="717550" indent="0"/>
                      <a:r>
                        <a:rPr lang="es-MX" sz="1200" kern="1200" dirty="0" smtClean="0">
                          <a:solidFill>
                            <a:schemeClr val="tx1"/>
                          </a:solidFill>
                          <a:latin typeface="Arial" pitchFamily="34" charset="0"/>
                          <a:ea typeface="Calibri"/>
                          <a:cs typeface="Arial" pitchFamily="34" charset="0"/>
                        </a:rPr>
                        <a:t>Generar Asiento de Apertura</a:t>
                      </a:r>
                    </a:p>
                    <a:p>
                      <a:pPr marL="358775" indent="-358775">
                        <a:buFont typeface="Arial" pitchFamily="34" charset="0"/>
                        <a:buChar char="•"/>
                      </a:pPr>
                      <a:r>
                        <a:rPr lang="es-MX" sz="1400" kern="1200" dirty="0" smtClean="0">
                          <a:solidFill>
                            <a:schemeClr val="tx1"/>
                          </a:solidFill>
                          <a:latin typeface="Arial" pitchFamily="34" charset="0"/>
                          <a:ea typeface="Calibri"/>
                          <a:cs typeface="Arial" pitchFamily="34" charset="0"/>
                        </a:rPr>
                        <a:t>Avance presupuestal</a:t>
                      </a:r>
                    </a:p>
                    <a:p>
                      <a:pPr marL="717550" indent="0"/>
                      <a:r>
                        <a:rPr lang="es-MX" sz="1200" kern="1200" dirty="0" smtClean="0">
                          <a:solidFill>
                            <a:schemeClr val="tx1"/>
                          </a:solidFill>
                          <a:latin typeface="Arial" pitchFamily="34" charset="0"/>
                          <a:ea typeface="Calibri"/>
                          <a:cs typeface="Arial" pitchFamily="34" charset="0"/>
                        </a:rPr>
                        <a:t>Análisis de los Ingresos (Autorizados y Modificaciones)</a:t>
                      </a:r>
                    </a:p>
                    <a:p>
                      <a:pPr marL="717550" indent="0"/>
                      <a:r>
                        <a:rPr lang="es-MX" sz="1200" kern="1200" dirty="0" smtClean="0">
                          <a:solidFill>
                            <a:schemeClr val="tx1"/>
                          </a:solidFill>
                          <a:latin typeface="Arial" pitchFamily="34" charset="0"/>
                          <a:ea typeface="Calibri"/>
                          <a:cs typeface="Arial" pitchFamily="34" charset="0"/>
                        </a:rPr>
                        <a:t>Generación de Ingresos y Egresos</a:t>
                      </a:r>
                    </a:p>
                    <a:p>
                      <a:pPr marL="717550" indent="0"/>
                      <a:r>
                        <a:rPr lang="es-MX" sz="1200" kern="1200" dirty="0" smtClean="0">
                          <a:solidFill>
                            <a:schemeClr val="tx1"/>
                          </a:solidFill>
                          <a:latin typeface="Arial" pitchFamily="34" charset="0"/>
                          <a:ea typeface="Calibri"/>
                          <a:cs typeface="Arial" pitchFamily="34" charset="0"/>
                        </a:rPr>
                        <a:t>Generación de Avance Presupuestal de Ingresos y Egresos</a:t>
                      </a:r>
                      <a:endParaRPr lang="es-ES" sz="1200" kern="1200" dirty="0">
                        <a:solidFill>
                          <a:schemeClr val="tx1"/>
                        </a:solidFill>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MX" sz="1400" b="1" dirty="0">
                          <a:solidFill>
                            <a:schemeClr val="tx1"/>
                          </a:solidFill>
                          <a:latin typeface="Arial" pitchFamily="34" charset="0"/>
                          <a:ea typeface="Calibri"/>
                          <a:cs typeface="Arial" pitchFamily="34" charset="0"/>
                        </a:rPr>
                        <a:t>L.C. Ángel </a:t>
                      </a:r>
                      <a:r>
                        <a:rPr lang="es-MX" sz="1400" b="1" dirty="0" err="1">
                          <a:solidFill>
                            <a:schemeClr val="tx1"/>
                          </a:solidFill>
                          <a:latin typeface="Arial" pitchFamily="34" charset="0"/>
                          <a:ea typeface="Calibri"/>
                          <a:cs typeface="Arial" pitchFamily="34" charset="0"/>
                        </a:rPr>
                        <a:t>Zamael</a:t>
                      </a:r>
                      <a:r>
                        <a:rPr lang="es-MX" sz="1400" b="1" dirty="0">
                          <a:solidFill>
                            <a:schemeClr val="tx1"/>
                          </a:solidFill>
                          <a:latin typeface="Arial" pitchFamily="34" charset="0"/>
                          <a:ea typeface="Calibri"/>
                          <a:cs typeface="Arial" pitchFamily="34" charset="0"/>
                        </a:rPr>
                        <a:t> Benítez Peralta</a:t>
                      </a:r>
                      <a:endParaRPr lang="es-ES" sz="1400" b="1" dirty="0">
                        <a:solidFill>
                          <a:schemeClr val="tx1"/>
                        </a:solidFill>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1555">
                <a:tc>
                  <a:txBody>
                    <a:bodyPr/>
                    <a:lstStyle/>
                    <a:p>
                      <a:pPr algn="ctr">
                        <a:lnSpc>
                          <a:spcPct val="115000"/>
                        </a:lnSpc>
                        <a:spcAft>
                          <a:spcPts val="0"/>
                        </a:spcAft>
                      </a:pPr>
                      <a:r>
                        <a:rPr lang="es-MX" sz="1400" dirty="0" smtClean="0">
                          <a:latin typeface="Arial" pitchFamily="34" charset="0"/>
                          <a:ea typeface="Calibri"/>
                          <a:cs typeface="Arial" pitchFamily="34" charset="0"/>
                        </a:rPr>
                        <a:t>4</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400" b="1" i="1" dirty="0" smtClean="0">
                          <a:solidFill>
                            <a:schemeClr val="tx1"/>
                          </a:solidFill>
                          <a:latin typeface="Arial" pitchFamily="34" charset="0"/>
                          <a:ea typeface="Calibri"/>
                          <a:cs typeface="Arial" pitchFamily="34" charset="0"/>
                        </a:rPr>
                        <a:t>Transición a través del</a:t>
                      </a:r>
                      <a:r>
                        <a:rPr lang="es-MX" sz="1400" b="1" i="1" baseline="0" dirty="0" smtClean="0">
                          <a:solidFill>
                            <a:schemeClr val="tx1"/>
                          </a:solidFill>
                          <a:latin typeface="Arial" pitchFamily="34" charset="0"/>
                          <a:ea typeface="Calibri"/>
                          <a:cs typeface="Arial" pitchFamily="34" charset="0"/>
                        </a:rPr>
                        <a:t> </a:t>
                      </a:r>
                      <a:r>
                        <a:rPr lang="es-MX" sz="1400" b="1" i="1" dirty="0" smtClean="0">
                          <a:solidFill>
                            <a:schemeClr val="tx1"/>
                          </a:solidFill>
                          <a:latin typeface="Arial" pitchFamily="34" charset="0"/>
                          <a:ea typeface="Calibri"/>
                          <a:cs typeface="Arial" pitchFamily="34" charset="0"/>
                        </a:rPr>
                        <a:t>Uso </a:t>
                      </a:r>
                      <a:r>
                        <a:rPr lang="es-MX" sz="1400" b="1" i="1" dirty="0">
                          <a:solidFill>
                            <a:schemeClr val="tx1"/>
                          </a:solidFill>
                          <a:latin typeface="Arial" pitchFamily="34" charset="0"/>
                          <a:ea typeface="Calibri"/>
                          <a:cs typeface="Arial" pitchFamily="34" charset="0"/>
                        </a:rPr>
                        <a:t>de la </a:t>
                      </a:r>
                      <a:r>
                        <a:rPr lang="es-MX" sz="1400" b="1" i="1" dirty="0" smtClean="0">
                          <a:solidFill>
                            <a:schemeClr val="tx1"/>
                          </a:solidFill>
                          <a:latin typeface="Arial" pitchFamily="34" charset="0"/>
                          <a:ea typeface="Calibri"/>
                          <a:cs typeface="Arial" pitchFamily="34" charset="0"/>
                        </a:rPr>
                        <a:t>aplicación</a:t>
                      </a:r>
                      <a:endParaRPr lang="es-ES" sz="1400" b="1" i="1" dirty="0">
                        <a:solidFill>
                          <a:schemeClr val="tx1"/>
                        </a:solidFill>
                        <a:latin typeface="Arial" pitchFamily="34" charset="0"/>
                        <a:ea typeface="Calibri"/>
                        <a:cs typeface="Arial" pitchFamily="34" charset="0"/>
                      </a:endParaRPr>
                    </a:p>
                    <a:p>
                      <a:pPr marL="717550" indent="0"/>
                      <a:r>
                        <a:rPr lang="es-MX" sz="1200" kern="1200" dirty="0" smtClean="0">
                          <a:solidFill>
                            <a:schemeClr val="tx1"/>
                          </a:solidFill>
                          <a:latin typeface="Arial" pitchFamily="34" charset="0"/>
                          <a:ea typeface="Calibri"/>
                          <a:cs typeface="Arial" pitchFamily="34" charset="0"/>
                        </a:rPr>
                        <a:t>Conversión de cuentas (Balanza-Catálogo)</a:t>
                      </a:r>
                    </a:p>
                    <a:p>
                      <a:pPr marL="717550" indent="0"/>
                      <a:r>
                        <a:rPr lang="es-MX" sz="1200" kern="1200" dirty="0" smtClean="0">
                          <a:solidFill>
                            <a:schemeClr val="tx1"/>
                          </a:solidFill>
                          <a:latin typeface="Arial" pitchFamily="34" charset="0"/>
                          <a:ea typeface="Calibri"/>
                          <a:cs typeface="Arial" pitchFamily="34" charset="0"/>
                        </a:rPr>
                        <a:t>Generación de Catálogos</a:t>
                      </a:r>
                    </a:p>
                    <a:p>
                      <a:pPr marL="717550" indent="0"/>
                      <a:r>
                        <a:rPr lang="es-MX" sz="1200" kern="1200" dirty="0" smtClean="0">
                          <a:solidFill>
                            <a:schemeClr val="tx1"/>
                          </a:solidFill>
                          <a:latin typeface="Arial" pitchFamily="34" charset="0"/>
                          <a:ea typeface="Calibri"/>
                          <a:cs typeface="Arial" pitchFamily="34" charset="0"/>
                        </a:rPr>
                        <a:t>Genera el Asiento de Apertura</a:t>
                      </a:r>
                      <a:endParaRPr lang="es-ES" sz="1200" kern="1200" dirty="0">
                        <a:solidFill>
                          <a:schemeClr val="tx1"/>
                        </a:solidFill>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b="1" kern="1200" dirty="0" smtClean="0">
                          <a:solidFill>
                            <a:schemeClr val="tx1"/>
                          </a:solidFill>
                          <a:latin typeface="+mn-lt"/>
                          <a:ea typeface="+mn-ea"/>
                          <a:cs typeface="+mn-cs"/>
                        </a:rPr>
                        <a:t>L.S.C.A. Wilbert Chi </a:t>
                      </a:r>
                      <a:r>
                        <a:rPr lang="en-US" sz="1800" b="1" kern="1200" dirty="0" err="1" smtClean="0">
                          <a:solidFill>
                            <a:schemeClr val="tx1"/>
                          </a:solidFill>
                          <a:latin typeface="+mn-lt"/>
                          <a:ea typeface="+mn-ea"/>
                          <a:cs typeface="+mn-cs"/>
                        </a:rPr>
                        <a:t>Vásquez</a:t>
                      </a:r>
                      <a:endParaRPr lang="es-ES" sz="1400" b="1" dirty="0">
                        <a:solidFill>
                          <a:schemeClr val="tx1"/>
                        </a:solidFill>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1555">
                <a:tc>
                  <a:txBody>
                    <a:bodyPr/>
                    <a:lstStyle/>
                    <a:p>
                      <a:pPr algn="ctr">
                        <a:lnSpc>
                          <a:spcPct val="115000"/>
                        </a:lnSpc>
                        <a:spcAft>
                          <a:spcPts val="0"/>
                        </a:spcAft>
                      </a:pPr>
                      <a:r>
                        <a:rPr lang="es-ES" sz="1400" dirty="0" smtClean="0">
                          <a:latin typeface="Arial" pitchFamily="34" charset="0"/>
                          <a:ea typeface="Calibri"/>
                          <a:cs typeface="Arial" pitchFamily="34" charset="0"/>
                        </a:rPr>
                        <a:t>5</a:t>
                      </a:r>
                      <a:endParaRPr lang="es-ES" sz="1400" dirty="0">
                        <a:latin typeface="Arial" pitchFamily="34" charset="0"/>
                        <a:ea typeface="Calibri"/>
                        <a:cs typeface="Arial" pitchFamily="34" charset="0"/>
                      </a:endParaRPr>
                    </a:p>
                  </a:txBody>
                  <a:tcPr marL="43882" marR="438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400" b="1" i="1" kern="1200" dirty="0" smtClean="0">
                          <a:solidFill>
                            <a:schemeClr val="tx1"/>
                          </a:solidFill>
                          <a:latin typeface="Arial" pitchFamily="34" charset="0"/>
                          <a:ea typeface="Calibri"/>
                          <a:cs typeface="Arial" pitchFamily="34" charset="0"/>
                        </a:rPr>
                        <a:t>Recomendaciones Generales y Cierre</a:t>
                      </a:r>
                    </a:p>
                    <a:p>
                      <a:pPr marL="717550" indent="0">
                        <a:lnSpc>
                          <a:spcPct val="115000"/>
                        </a:lnSpc>
                        <a:spcAft>
                          <a:spcPts val="0"/>
                        </a:spcAft>
                      </a:pPr>
                      <a:r>
                        <a:rPr lang="es-MX" sz="1200" kern="1200" dirty="0" smtClean="0">
                          <a:solidFill>
                            <a:schemeClr val="tx1"/>
                          </a:solidFill>
                          <a:latin typeface="Arial" pitchFamily="34" charset="0"/>
                          <a:ea typeface="Calibri"/>
                          <a:cs typeface="Arial" pitchFamily="34" charset="0"/>
                        </a:rPr>
                        <a:t>Información a presentar</a:t>
                      </a:r>
                    </a:p>
                    <a:p>
                      <a:pPr marL="717550" indent="0">
                        <a:lnSpc>
                          <a:spcPct val="115000"/>
                        </a:lnSpc>
                        <a:spcAft>
                          <a:spcPts val="0"/>
                        </a:spcAft>
                      </a:pPr>
                      <a:r>
                        <a:rPr lang="es-MX" sz="1200" kern="1200" dirty="0" smtClean="0">
                          <a:solidFill>
                            <a:schemeClr val="tx1"/>
                          </a:solidFill>
                          <a:latin typeface="Arial" pitchFamily="34" charset="0"/>
                          <a:ea typeface="Calibri"/>
                          <a:cs typeface="Arial" pitchFamily="34" charset="0"/>
                        </a:rPr>
                        <a:t>Cita o Programación para la Transición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s-MX" sz="1400" b="1" i="0" kern="1200" dirty="0" smtClean="0">
                          <a:solidFill>
                            <a:schemeClr val="tx1"/>
                          </a:solidFill>
                          <a:latin typeface="Arial" pitchFamily="34" charset="0"/>
                          <a:ea typeface="Calibri"/>
                          <a:cs typeface="Arial" pitchFamily="34" charset="0"/>
                        </a:rPr>
                        <a:t>L.C. David Arizmendi Parra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8758" y="2143116"/>
            <a:ext cx="8640960" cy="2136419"/>
          </a:xfrm>
          <a:prstGeom prst="rect">
            <a:avLst/>
          </a:prstGeom>
          <a:solidFill>
            <a:schemeClr val="bg1"/>
          </a:solidFill>
        </p:spPr>
        <p:txBody>
          <a:bodyPr wrap="square" lIns="91440" tIns="45720" rIns="91440" bIns="45720" anchor="ctr">
            <a:spAutoFit/>
          </a:bodyPr>
          <a:lstStyle/>
          <a:p>
            <a:pPr algn="ctr">
              <a:lnSpc>
                <a:spcPct val="200000"/>
              </a:lnSpc>
              <a:spcAft>
                <a:spcPts val="0"/>
              </a:spcAft>
            </a:pPr>
            <a:r>
              <a:rPr lang="es-MX" sz="3600" b="1" cap="small" dirty="0" smtClean="0">
                <a:latin typeface="Arial" pitchFamily="34" charset="0"/>
                <a:ea typeface="Calibri"/>
                <a:cs typeface="Arial" pitchFamily="34" charset="0"/>
              </a:rPr>
              <a:t>Aspectos Generales </a:t>
            </a:r>
          </a:p>
          <a:p>
            <a:pPr algn="ctr">
              <a:lnSpc>
                <a:spcPct val="200000"/>
              </a:lnSpc>
              <a:spcAft>
                <a:spcPts val="0"/>
              </a:spcAft>
            </a:pPr>
            <a:r>
              <a:rPr lang="es-MX" sz="3600" b="1" cap="small" dirty="0" smtClean="0">
                <a:latin typeface="Arial" pitchFamily="34" charset="0"/>
                <a:ea typeface="Calibri"/>
                <a:cs typeface="Arial" pitchFamily="34" charset="0"/>
              </a:rPr>
              <a:t>del SIGMAVER</a:t>
            </a:r>
            <a:endParaRPr lang="es-ES" sz="3600" b="1" cap="small" dirty="0">
              <a:latin typeface="Arial" pitchFamily="34" charset="0"/>
              <a:ea typeface="Calibri"/>
              <a:cs typeface="Arial" pitchFamily="34" charset="0"/>
            </a:endParaRPr>
          </a:p>
        </p:txBody>
      </p:sp>
      <p:sp>
        <p:nvSpPr>
          <p:cNvPr id="2051" name="Rectangle 3"/>
          <p:cNvSpPr>
            <a:spLocks noChangeArrowheads="1"/>
          </p:cNvSpPr>
          <p:nvPr/>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ángulo 2"/>
          <p:cNvSpPr/>
          <p:nvPr/>
        </p:nvSpPr>
        <p:spPr>
          <a:xfrm>
            <a:off x="251520" y="5654001"/>
            <a:ext cx="7272808" cy="545727"/>
          </a:xfrm>
          <a:prstGeom prst="rect">
            <a:avLst/>
          </a:prstGeom>
          <a:solidFill>
            <a:schemeClr val="bg1"/>
          </a:solidFill>
        </p:spPr>
        <p:txBody>
          <a:bodyPr wrap="square" lIns="91440" tIns="45720" rIns="91440" bIns="45720" anchor="ctr">
            <a:spAutoFit/>
          </a:bodyPr>
          <a:lstStyle/>
          <a:p>
            <a:pPr>
              <a:lnSpc>
                <a:spcPct val="115000"/>
              </a:lnSpc>
              <a:spcAft>
                <a:spcPts val="0"/>
              </a:spcAft>
            </a:pPr>
            <a:r>
              <a:rPr lang="es-MX" sz="2800" i="1" dirty="0" smtClean="0">
                <a:latin typeface="Arial" pitchFamily="34" charset="0"/>
                <a:ea typeface="Calibri"/>
                <a:cs typeface="Arial" pitchFamily="34" charset="0"/>
              </a:rPr>
              <a:t>Ing. Víctor Juárez Montes</a:t>
            </a:r>
            <a:endParaRPr lang="es-ES" sz="2800" i="1" dirty="0">
              <a:latin typeface="Arial"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51520" y="1512074"/>
            <a:ext cx="8568952" cy="2492990"/>
          </a:xfrm>
          <a:prstGeom prst="rect">
            <a:avLst/>
          </a:prstGeom>
          <a:solidFill>
            <a:schemeClr val="bg1"/>
          </a:solidFill>
        </p:spPr>
        <p:txBody>
          <a:bodyPr wrap="square" lIns="91440" tIns="45720" rIns="91440" bIns="45720" anchor="ctr">
            <a:spAutoFit/>
          </a:bodyPr>
          <a:lstStyle/>
          <a:p>
            <a:pPr algn="ctr">
              <a:lnSpc>
                <a:spcPct val="150000"/>
              </a:lnSpc>
              <a:spcAft>
                <a:spcPts val="0"/>
              </a:spcAft>
            </a:pPr>
            <a:r>
              <a:rPr lang="es-MX" sz="2800" b="1" i="1" cap="small" dirty="0" smtClean="0">
                <a:latin typeface="Arial" pitchFamily="34" charset="0"/>
                <a:ea typeface="Calibri"/>
                <a:cs typeface="Arial" pitchFamily="34" charset="0"/>
              </a:rPr>
              <a:t>Transición del sistema actual al </a:t>
            </a:r>
            <a:r>
              <a:rPr lang="es-MX" sz="2800" b="1" i="1" dirty="0" smtClean="0">
                <a:latin typeface="Arial" pitchFamily="34" charset="0"/>
                <a:ea typeface="Calibri"/>
                <a:cs typeface="Arial" pitchFamily="34" charset="0"/>
              </a:rPr>
              <a:t>SIGMAVER</a:t>
            </a:r>
          </a:p>
          <a:p>
            <a:pPr>
              <a:lnSpc>
                <a:spcPct val="150000"/>
              </a:lnSpc>
              <a:spcAft>
                <a:spcPts val="0"/>
              </a:spcAft>
            </a:pPr>
            <a:endParaRPr lang="es-ES" sz="2800" dirty="0" smtClean="0">
              <a:latin typeface="Arial" pitchFamily="34" charset="0"/>
              <a:ea typeface="Calibri"/>
              <a:cs typeface="Arial" pitchFamily="34" charset="0"/>
            </a:endParaRPr>
          </a:p>
          <a:p>
            <a:pPr marL="342900" lvl="0" indent="-342900">
              <a:lnSpc>
                <a:spcPct val="150000"/>
              </a:lnSpc>
              <a:spcAft>
                <a:spcPts val="0"/>
              </a:spcAft>
              <a:buFont typeface="Symbol"/>
              <a:buChar char=""/>
            </a:pPr>
            <a:r>
              <a:rPr lang="es-MX" sz="2400" dirty="0" smtClean="0">
                <a:latin typeface="Arial" pitchFamily="34" charset="0"/>
                <a:ea typeface="Calibri"/>
                <a:cs typeface="Arial" pitchFamily="34" charset="0"/>
              </a:rPr>
              <a:t>Generalidades de la transición</a:t>
            </a:r>
          </a:p>
          <a:p>
            <a:pPr marL="342900" lvl="0" indent="-342900">
              <a:lnSpc>
                <a:spcPct val="150000"/>
              </a:lnSpc>
              <a:spcAft>
                <a:spcPts val="0"/>
              </a:spcAft>
              <a:buFont typeface="Symbol"/>
              <a:buChar char=""/>
            </a:pPr>
            <a:r>
              <a:rPr lang="es-MX" sz="2400" dirty="0" smtClean="0">
                <a:latin typeface="Arial" pitchFamily="34" charset="0"/>
                <a:ea typeface="Calibri"/>
                <a:cs typeface="Arial" pitchFamily="34" charset="0"/>
              </a:rPr>
              <a:t>Apoyo en el avance patrimonial y presupuestal</a:t>
            </a:r>
            <a:endParaRPr lang="es-ES" sz="2400" dirty="0">
              <a:latin typeface="Arial" pitchFamily="34" charset="0"/>
              <a:ea typeface="Calibri"/>
              <a:cs typeface="Arial" pitchFamily="34" charset="0"/>
            </a:endParaRPr>
          </a:p>
        </p:txBody>
      </p:sp>
      <p:pic>
        <p:nvPicPr>
          <p:cNvPr id="2050" name="Imagen 1" descr="SigmaVer_02"/>
          <p:cNvPicPr>
            <a:picLocks noChangeAspect="1" noChangeArrowheads="1"/>
          </p:cNvPicPr>
          <p:nvPr/>
        </p:nvPicPr>
        <p:blipFill>
          <a:blip r:embed="rId2" cstate="print"/>
          <a:srcRect/>
          <a:stretch>
            <a:fillRect/>
          </a:stretch>
        </p:blipFill>
        <p:spPr bwMode="auto">
          <a:xfrm>
            <a:off x="7500958" y="76158"/>
            <a:ext cx="1285884" cy="893970"/>
          </a:xfrm>
          <a:prstGeom prst="rect">
            <a:avLst/>
          </a:prstGeom>
          <a:noFill/>
          <a:ln w="9525">
            <a:noFill/>
            <a:miter lim="800000"/>
            <a:headEnd/>
            <a:tailEnd/>
          </a:ln>
        </p:spPr>
      </p:pic>
      <p:sp>
        <p:nvSpPr>
          <p:cNvPr id="6" name="Rectángulo 2"/>
          <p:cNvSpPr/>
          <p:nvPr/>
        </p:nvSpPr>
        <p:spPr>
          <a:xfrm>
            <a:off x="323528" y="5870024"/>
            <a:ext cx="8640960" cy="545727"/>
          </a:xfrm>
          <a:prstGeom prst="rect">
            <a:avLst/>
          </a:prstGeom>
          <a:solidFill>
            <a:schemeClr val="bg1"/>
          </a:solidFill>
        </p:spPr>
        <p:txBody>
          <a:bodyPr wrap="square" lIns="91440" tIns="45720" rIns="91440" bIns="45720" anchor="ctr">
            <a:spAutoFit/>
          </a:bodyPr>
          <a:lstStyle/>
          <a:p>
            <a:pPr algn="just">
              <a:lnSpc>
                <a:spcPct val="115000"/>
              </a:lnSpc>
              <a:spcAft>
                <a:spcPts val="0"/>
              </a:spcAft>
            </a:pPr>
            <a:r>
              <a:rPr lang="es-MX" sz="2800" i="1" dirty="0" smtClean="0">
                <a:latin typeface="Arial" pitchFamily="34" charset="0"/>
                <a:ea typeface="Calibri"/>
                <a:cs typeface="Arial" pitchFamily="34" charset="0"/>
              </a:rPr>
              <a:t>L.C. David Arizmendi Parra</a:t>
            </a:r>
            <a:endParaRPr lang="es-ES" sz="2800" i="1" dirty="0">
              <a:latin typeface="Arial"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n 1" descr="SigmaVer_02"/>
          <p:cNvPicPr>
            <a:picLocks noChangeAspect="1" noChangeArrowheads="1"/>
          </p:cNvPicPr>
          <p:nvPr/>
        </p:nvPicPr>
        <p:blipFill>
          <a:blip r:embed="rId2" cstate="print"/>
          <a:srcRect/>
          <a:stretch>
            <a:fillRect/>
          </a:stretch>
        </p:blipFill>
        <p:spPr bwMode="auto">
          <a:xfrm>
            <a:off x="7500958" y="76158"/>
            <a:ext cx="1285884" cy="893970"/>
          </a:xfrm>
          <a:prstGeom prst="rect">
            <a:avLst/>
          </a:prstGeom>
          <a:noFill/>
          <a:ln w="9525">
            <a:noFill/>
            <a:miter lim="800000"/>
            <a:headEnd/>
            <a:tailEnd/>
          </a:ln>
        </p:spPr>
      </p:pic>
      <p:sp>
        <p:nvSpPr>
          <p:cNvPr id="2051" name="Rectangle 3"/>
          <p:cNvSpPr>
            <a:spLocks noChangeArrowheads="1"/>
          </p:cNvSpPr>
          <p:nvPr/>
        </p:nvSpPr>
        <p:spPr bwMode="auto">
          <a:xfrm>
            <a:off x="7286644" y="958318"/>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600" b="1" i="1" u="none" strike="noStrike" cap="none" normalizeH="0" baseline="0" dirty="0" smtClean="0">
                <a:ln>
                  <a:noFill/>
                </a:ln>
                <a:solidFill>
                  <a:srgbClr val="385623"/>
                </a:solidFill>
                <a:effectLst/>
                <a:latin typeface="Arial" pitchFamily="34" charset="0"/>
                <a:ea typeface="Calibri" pitchFamily="34" charset="0"/>
                <a:cs typeface="Arial" pitchFamily="34" charset="0"/>
              </a:rPr>
              <a:t>Órgano de Fiscalización Superior del Estado</a:t>
            </a:r>
            <a:endParaRPr kumimoji="0" lang="es-ES" sz="9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6 Diagrama"/>
          <p:cNvGraphicFramePr/>
          <p:nvPr/>
        </p:nvGraphicFramePr>
        <p:xfrm>
          <a:off x="251520" y="1484784"/>
          <a:ext cx="8640960"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4 CuadroTexto"/>
          <p:cNvSpPr txBox="1"/>
          <p:nvPr/>
        </p:nvSpPr>
        <p:spPr>
          <a:xfrm>
            <a:off x="395536" y="1124744"/>
            <a:ext cx="6624736" cy="369332"/>
          </a:xfrm>
          <a:prstGeom prst="rect">
            <a:avLst/>
          </a:prstGeom>
          <a:noFill/>
        </p:spPr>
        <p:txBody>
          <a:bodyPr wrap="square" rtlCol="0">
            <a:spAutoFit/>
          </a:bodyPr>
          <a:lstStyle/>
          <a:p>
            <a:r>
              <a:rPr lang="es-MX" b="1" i="1" cap="small" dirty="0" smtClean="0">
                <a:latin typeface="Arial" pitchFamily="34" charset="0"/>
                <a:cs typeface="Arial" pitchFamily="34" charset="0"/>
              </a:rPr>
              <a:t>Generalidades de la transición</a:t>
            </a:r>
            <a:endParaRPr lang="es-MX" b="1" i="1" cap="small"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908720"/>
            <a:ext cx="7272808" cy="369332"/>
          </a:xfrm>
          <a:prstGeom prst="rect">
            <a:avLst/>
          </a:prstGeom>
          <a:noFill/>
        </p:spPr>
        <p:txBody>
          <a:bodyPr wrap="square" rtlCol="0">
            <a:spAutoFit/>
          </a:bodyPr>
          <a:lstStyle/>
          <a:p>
            <a:pPr algn="ctr"/>
            <a:r>
              <a:rPr lang="es-MX" b="1" dirty="0" smtClean="0">
                <a:latin typeface="Arial" pitchFamily="34" charset="0"/>
                <a:cs typeface="Arial" pitchFamily="34" charset="0"/>
              </a:rPr>
              <a:t>FISCALIZACIÓN SUPERIOR</a:t>
            </a:r>
            <a:endParaRPr lang="es-ES" b="1" dirty="0">
              <a:latin typeface="Arial" pitchFamily="34" charset="0"/>
              <a:cs typeface="Arial" pitchFamily="34" charset="0"/>
            </a:endParaRPr>
          </a:p>
        </p:txBody>
      </p:sp>
      <p:sp>
        <p:nvSpPr>
          <p:cNvPr id="3" name="2 CuadroTexto"/>
          <p:cNvSpPr txBox="1"/>
          <p:nvPr/>
        </p:nvSpPr>
        <p:spPr>
          <a:xfrm>
            <a:off x="179512" y="1513522"/>
            <a:ext cx="8712968" cy="4939814"/>
          </a:xfrm>
          <a:prstGeom prst="rect">
            <a:avLst/>
          </a:prstGeom>
          <a:noFill/>
        </p:spPr>
        <p:txBody>
          <a:bodyPr wrap="square" rtlCol="0">
            <a:spAutoFit/>
          </a:bodyPr>
          <a:lstStyle/>
          <a:p>
            <a:pPr algn="just">
              <a:lnSpc>
                <a:spcPct val="150000"/>
              </a:lnSpc>
            </a:pPr>
            <a:r>
              <a:rPr lang="es-MX" sz="1500" dirty="0" smtClean="0">
                <a:latin typeface="Arial" pitchFamily="34" charset="0"/>
                <a:cs typeface="Arial" pitchFamily="34" charset="0"/>
              </a:rPr>
              <a:t>Independientemente de las facultades de revisión que realicen otras instancias, para la fiscalización a la Cuenta Pública del ejercicio 2015 los entes municipales deberán cumplir con lo siguiente:</a:t>
            </a:r>
          </a:p>
          <a:p>
            <a:pPr algn="just">
              <a:lnSpc>
                <a:spcPct val="150000"/>
              </a:lnSpc>
            </a:pPr>
            <a:endParaRPr lang="es-MX" sz="1500" dirty="0" smtClean="0">
              <a:latin typeface="Arial" pitchFamily="34" charset="0"/>
              <a:cs typeface="Arial" pitchFamily="34" charset="0"/>
            </a:endParaRPr>
          </a:p>
          <a:p>
            <a:pPr marL="358775" indent="-358775" algn="just">
              <a:lnSpc>
                <a:spcPct val="150000"/>
              </a:lnSpc>
              <a:buBlip>
                <a:blip r:embed="rId2"/>
              </a:buBlip>
            </a:pPr>
            <a:r>
              <a:rPr lang="es-MX" sz="1500" dirty="0" smtClean="0">
                <a:latin typeface="Arial" pitchFamily="34" charset="0"/>
                <a:cs typeface="Arial" pitchFamily="34" charset="0"/>
              </a:rPr>
              <a:t>Entregar en el mes de enero la Cuenta Pública con los formatos emitidos por el SIGMAVER.</a:t>
            </a:r>
          </a:p>
          <a:p>
            <a:pPr marL="358775" indent="-358775" algn="just">
              <a:lnSpc>
                <a:spcPct val="150000"/>
              </a:lnSpc>
              <a:buBlip>
                <a:blip r:embed="rId2"/>
              </a:buBlip>
            </a:pPr>
            <a:r>
              <a:rPr lang="es-MX" sz="1500" dirty="0" smtClean="0">
                <a:latin typeface="Arial" pitchFamily="34" charset="0"/>
                <a:cs typeface="Arial" pitchFamily="34" charset="0"/>
              </a:rPr>
              <a:t>Presentar la información (estados financieros y auxiliares) de enero a agosto emitidos por su sistema actual, y lo referente a septiembre-diciembre en SIGMAVER.</a:t>
            </a:r>
          </a:p>
          <a:p>
            <a:pPr marL="358775" indent="-358775" algn="just">
              <a:lnSpc>
                <a:spcPct val="150000"/>
              </a:lnSpc>
              <a:buBlip>
                <a:blip r:embed="rId2"/>
              </a:buBlip>
            </a:pPr>
            <a:r>
              <a:rPr lang="es-MX" sz="1500" dirty="0" smtClean="0">
                <a:latin typeface="Arial" pitchFamily="34" charset="0"/>
                <a:cs typeface="Arial" pitchFamily="34" charset="0"/>
              </a:rPr>
              <a:t>Es importante contar con las cédulas, archivos, conciliaciones o papeles de trabajo que se utilizaron para la transición, ya que esto permitirá realizar y soportar las aclaraciones correspondientes.</a:t>
            </a:r>
          </a:p>
          <a:p>
            <a:pPr marL="358775" indent="-358775" algn="just">
              <a:lnSpc>
                <a:spcPct val="150000"/>
              </a:lnSpc>
              <a:buBlip>
                <a:blip r:embed="rId2"/>
              </a:buBlip>
            </a:pPr>
            <a:r>
              <a:rPr lang="es-MX" sz="1500" dirty="0" smtClean="0">
                <a:latin typeface="Arial" pitchFamily="34" charset="0"/>
                <a:cs typeface="Arial" pitchFamily="34" charset="0"/>
              </a:rPr>
              <a:t>Además, en caso de haber depurado cuentas se debe contar con el expediente correspondiente.</a:t>
            </a:r>
          </a:p>
          <a:p>
            <a:pPr marL="358775" indent="-358775" algn="just">
              <a:lnSpc>
                <a:spcPct val="150000"/>
              </a:lnSpc>
              <a:buBlip>
                <a:blip r:embed="rId2"/>
              </a:buBlip>
            </a:pPr>
            <a:r>
              <a:rPr lang="es-MX" sz="1500" dirty="0" smtClean="0">
                <a:latin typeface="Arial" pitchFamily="34" charset="0"/>
                <a:cs typeface="Arial" pitchFamily="34" charset="0"/>
              </a:rPr>
              <a:t>Se recomienda que, aún cuando a partir del mes de septiembre se entreguen los </a:t>
            </a:r>
            <a:r>
              <a:rPr lang="es-MX" sz="1500" dirty="0" err="1" smtClean="0">
                <a:latin typeface="Arial" pitchFamily="34" charset="0"/>
                <a:cs typeface="Arial" pitchFamily="34" charset="0"/>
              </a:rPr>
              <a:t>edos</a:t>
            </a:r>
            <a:r>
              <a:rPr lang="es-MX" sz="1500" dirty="0" smtClean="0">
                <a:latin typeface="Arial" pitchFamily="34" charset="0"/>
                <a:cs typeface="Arial" pitchFamily="34" charset="0"/>
              </a:rPr>
              <a:t> financieros emitidos por SIGMAVER, se siga utilizando a la par, al menos este año, el sistema que actualmente utilizan.</a:t>
            </a:r>
            <a:endParaRPr lang="es-MX" sz="15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1043444"/>
            <a:ext cx="3384376" cy="369332"/>
          </a:xfrm>
          <a:prstGeom prst="rect">
            <a:avLst/>
          </a:prstGeom>
          <a:noFill/>
        </p:spPr>
        <p:txBody>
          <a:bodyPr wrap="square" rtlCol="0">
            <a:spAutoFit/>
          </a:bodyPr>
          <a:lstStyle/>
          <a:p>
            <a:r>
              <a:rPr lang="es-MX" b="1" i="1" dirty="0" smtClean="0">
                <a:latin typeface="Arial" pitchFamily="34" charset="0"/>
                <a:cs typeface="Arial" pitchFamily="34" charset="0"/>
              </a:rPr>
              <a:t>Problemas en la transición</a:t>
            </a:r>
            <a:endParaRPr lang="es-ES" b="1" i="1" dirty="0">
              <a:latin typeface="Arial" pitchFamily="34" charset="0"/>
              <a:cs typeface="Arial" pitchFamily="34" charset="0"/>
            </a:endParaRPr>
          </a:p>
        </p:txBody>
      </p:sp>
      <p:sp>
        <p:nvSpPr>
          <p:cNvPr id="3" name="2 CuadroTexto"/>
          <p:cNvSpPr txBox="1"/>
          <p:nvPr/>
        </p:nvSpPr>
        <p:spPr>
          <a:xfrm>
            <a:off x="251520" y="1574497"/>
            <a:ext cx="8640960" cy="5078313"/>
          </a:xfrm>
          <a:prstGeom prst="rect">
            <a:avLst/>
          </a:prstGeom>
          <a:noFill/>
        </p:spPr>
        <p:txBody>
          <a:bodyPr wrap="square" rtlCol="0">
            <a:spAutoFit/>
          </a:bodyPr>
          <a:lstStyle/>
          <a:p>
            <a:pPr marL="265113" indent="-176213" algn="just">
              <a:lnSpc>
                <a:spcPct val="150000"/>
              </a:lnSpc>
              <a:buBlip>
                <a:blip r:embed="rId2"/>
              </a:buBlip>
            </a:pPr>
            <a:r>
              <a:rPr lang="es-MX" dirty="0" smtClean="0">
                <a:latin typeface="Arial" pitchFamily="34" charset="0"/>
                <a:cs typeface="Arial" pitchFamily="34" charset="0"/>
              </a:rPr>
              <a:t>La transición se efectúa a mediados de año, por lo que 2015 se considerará un ejercicio irregular.</a:t>
            </a:r>
          </a:p>
          <a:p>
            <a:pPr marL="265113" indent="-176213" algn="just">
              <a:lnSpc>
                <a:spcPct val="150000"/>
              </a:lnSpc>
              <a:buBlip>
                <a:blip r:embed="rId2"/>
              </a:buBlip>
            </a:pPr>
            <a:r>
              <a:rPr lang="es-MX" dirty="0" smtClean="0">
                <a:latin typeface="Arial" pitchFamily="34" charset="0"/>
                <a:cs typeface="Arial" pitchFamily="34" charset="0"/>
              </a:rPr>
              <a:t>En términos generales, la mitad de los municipios utilizan el COI TRADICIONAL  y la otra mitad el COI MODIFICADO.</a:t>
            </a:r>
          </a:p>
          <a:p>
            <a:pPr marL="265113" indent="-176213" algn="just">
              <a:lnSpc>
                <a:spcPct val="150000"/>
              </a:lnSpc>
              <a:buBlip>
                <a:blip r:embed="rId2"/>
              </a:buBlip>
            </a:pPr>
            <a:r>
              <a:rPr lang="es-MX" dirty="0" smtClean="0">
                <a:latin typeface="Arial" pitchFamily="34" charset="0"/>
                <a:cs typeface="Arial" pitchFamily="34" charset="0"/>
              </a:rPr>
              <a:t>La contabilidad que se lleva actualmente, es sólo patrimonial, es decir, no se realizan registros presupuestales.</a:t>
            </a:r>
          </a:p>
          <a:p>
            <a:pPr marL="265113" indent="-176213" algn="just">
              <a:lnSpc>
                <a:spcPct val="150000"/>
              </a:lnSpc>
              <a:buBlip>
                <a:blip r:embed="rId2"/>
              </a:buBlip>
            </a:pPr>
            <a:r>
              <a:rPr lang="es-MX" dirty="0" smtClean="0">
                <a:latin typeface="Arial" pitchFamily="34" charset="0"/>
                <a:cs typeface="Arial" pitchFamily="34" charset="0"/>
              </a:rPr>
              <a:t>La Ley de ingresos aprobada ha tenido varias modificaciones, ampliaciones, sobre todo en lo referente a los recursos del FISM-DF</a:t>
            </a:r>
          </a:p>
          <a:p>
            <a:pPr marL="265113" indent="-176213" algn="just">
              <a:lnSpc>
                <a:spcPct val="150000"/>
              </a:lnSpc>
              <a:buBlip>
                <a:blip r:embed="rId2"/>
              </a:buBlip>
            </a:pPr>
            <a:r>
              <a:rPr lang="es-MX" dirty="0" smtClean="0">
                <a:latin typeface="Arial" pitchFamily="34" charset="0"/>
                <a:cs typeface="Arial" pitchFamily="34" charset="0"/>
              </a:rPr>
              <a:t>Los entes no emiten informes de avance presupuestal</a:t>
            </a:r>
          </a:p>
          <a:p>
            <a:pPr marL="265113" indent="-176213" algn="just">
              <a:lnSpc>
                <a:spcPct val="150000"/>
              </a:lnSpc>
              <a:buBlip>
                <a:blip r:embed="rId2"/>
              </a:buBlip>
            </a:pPr>
            <a:r>
              <a:rPr lang="es-MX" dirty="0" smtClean="0">
                <a:latin typeface="Arial" pitchFamily="34" charset="0"/>
                <a:cs typeface="Arial" pitchFamily="34" charset="0"/>
              </a:rPr>
              <a:t>A partir de la utilización del SIGMAVER los registros girarán en torno al presupuesto, es decir, primero se afecta la parte presupuestal y posteriormente la patrimonial</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980728"/>
            <a:ext cx="3384376" cy="369332"/>
          </a:xfrm>
          <a:prstGeom prst="rect">
            <a:avLst/>
          </a:prstGeom>
          <a:noFill/>
        </p:spPr>
        <p:txBody>
          <a:bodyPr wrap="square" rtlCol="0">
            <a:spAutoFit/>
          </a:bodyPr>
          <a:lstStyle/>
          <a:p>
            <a:r>
              <a:rPr lang="es-MX" b="1" i="1" dirty="0" smtClean="0">
                <a:latin typeface="Arial" pitchFamily="34" charset="0"/>
                <a:cs typeface="Arial" pitchFamily="34" charset="0"/>
              </a:rPr>
              <a:t>Problemas en la transición</a:t>
            </a:r>
            <a:endParaRPr lang="es-ES" b="1" i="1" dirty="0">
              <a:latin typeface="Arial" pitchFamily="34" charset="0"/>
              <a:cs typeface="Arial" pitchFamily="34" charset="0"/>
            </a:endParaRPr>
          </a:p>
        </p:txBody>
      </p:sp>
      <p:sp>
        <p:nvSpPr>
          <p:cNvPr id="3" name="2 CuadroTexto"/>
          <p:cNvSpPr txBox="1"/>
          <p:nvPr/>
        </p:nvSpPr>
        <p:spPr>
          <a:xfrm>
            <a:off x="179512" y="1340768"/>
            <a:ext cx="8640960" cy="1013354"/>
          </a:xfrm>
          <a:prstGeom prst="rect">
            <a:avLst/>
          </a:prstGeom>
          <a:noFill/>
        </p:spPr>
        <p:txBody>
          <a:bodyPr wrap="square" rtlCol="0">
            <a:spAutoFit/>
          </a:bodyPr>
          <a:lstStyle/>
          <a:p>
            <a:pPr marL="265113" indent="-265113" algn="just">
              <a:lnSpc>
                <a:spcPct val="114000"/>
              </a:lnSpc>
              <a:buBlip>
                <a:blip r:embed="rId2"/>
              </a:buBlip>
            </a:pPr>
            <a:r>
              <a:rPr lang="es-MX" dirty="0" smtClean="0">
                <a:latin typeface="Arial" pitchFamily="34" charset="0"/>
                <a:cs typeface="Arial" pitchFamily="34" charset="0"/>
              </a:rPr>
              <a:t>No sólo el nombre y número de cuentas cambia, también cambia la forma de registrar; a continuación se mencionan los ejemplos más relevantes de estos cambios.</a:t>
            </a:r>
          </a:p>
        </p:txBody>
      </p:sp>
      <p:graphicFrame>
        <p:nvGraphicFramePr>
          <p:cNvPr id="4" name="3 Diagrama"/>
          <p:cNvGraphicFramePr/>
          <p:nvPr/>
        </p:nvGraphicFramePr>
        <p:xfrm>
          <a:off x="539552" y="2492896"/>
          <a:ext cx="7992888" cy="3631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251520" y="1196752"/>
          <a:ext cx="864096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5728</TotalTime>
  <Words>1734</Words>
  <Application>Microsoft Office PowerPoint</Application>
  <PresentationFormat>Presentación en pantalla (4:3)</PresentationFormat>
  <Paragraphs>164</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Calibri</vt:lpstr>
      <vt:lpstr>Symbol</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IxchelElizalde</dc:creator>
  <cp:lastModifiedBy>Adriana Andrade Borzzani</cp:lastModifiedBy>
  <cp:revision>485</cp:revision>
  <cp:lastPrinted>2015-04-29T16:07:16Z</cp:lastPrinted>
  <dcterms:created xsi:type="dcterms:W3CDTF">2014-05-08T14:34:24Z</dcterms:created>
  <dcterms:modified xsi:type="dcterms:W3CDTF">2017-04-12T00:08:23Z</dcterms:modified>
</cp:coreProperties>
</file>